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84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5" r:id="rId11"/>
    <p:sldId id="286" r:id="rId12"/>
    <p:sldId id="287" r:id="rId13"/>
    <p:sldId id="288" r:id="rId14"/>
    <p:sldId id="289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EB75"/>
    <a:srgbClr val="E6F466"/>
    <a:srgbClr val="FCE58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3" autoAdjust="0"/>
    <p:restoredTop sz="94660"/>
  </p:normalViewPr>
  <p:slideViewPr>
    <p:cSldViewPr>
      <p:cViewPr varScale="1">
        <p:scale>
          <a:sx n="79" d="100"/>
          <a:sy n="79" d="100"/>
        </p:scale>
        <p:origin x="76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3D7A28-C1F6-4ED6-8C49-7EE7AB9F3EDF}" type="datetimeFigureOut">
              <a:rPr lang="es-ES" smtClean="0"/>
              <a:pPr/>
              <a:t>20/01/2014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54FD59-1D4D-4504-9328-F676C861F30A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23528" y="253975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2049" name="Imagen 2" descr="Descripción: LOGOVALLEDELMEZQ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80"/>
            <a:ext cx="109537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79614" y="563969"/>
            <a:ext cx="7370929" cy="6478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ESCUELA NORMAL “VALLE DEL MEZQUITAL” </a:t>
            </a: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PROGRESO DE OBREGÓN, HGO.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Lic. Educaci</a:t>
            </a: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 Preescolar Intercultural Biling</a:t>
            </a: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ü</a:t>
            </a: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Cancionero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CC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ñ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ah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CC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ñ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-Espa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ñ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ol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Curso:</a:t>
            </a: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La tecnolog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í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 inform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tica aplicada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 los centros escolares.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Profesora:</a:t>
            </a: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Wendy Edith G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mez M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rquez.</a:t>
            </a: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Nombre de la alumna:</a:t>
            </a: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Martha Elena Palma Mart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í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nez.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2400" dirty="0" smtClean="0">
                <a:solidFill>
                  <a:srgbClr val="CC009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Elizabeth </a:t>
            </a:r>
            <a:r>
              <a:rPr lang="es-ES" sz="2400" dirty="0">
                <a:solidFill>
                  <a:srgbClr val="CC009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ES" sz="2400" dirty="0">
                <a:solidFill>
                  <a:srgbClr val="CC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es-ES" sz="2400" dirty="0">
                <a:solidFill>
                  <a:srgbClr val="CC009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rez </a:t>
            </a:r>
            <a:r>
              <a:rPr lang="es-ES" sz="2400" dirty="0" err="1" smtClean="0">
                <a:solidFill>
                  <a:srgbClr val="CC009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Tlanepantla</a:t>
            </a:r>
            <a:endParaRPr lang="es-ES" sz="2400" dirty="0">
              <a:solidFill>
                <a:srgbClr val="CC0099"/>
              </a:solidFill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sz="2400" dirty="0" smtClean="0">
                <a:solidFill>
                  <a:srgbClr val="CC009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Itze</a:t>
            </a:r>
            <a:r>
              <a:rPr lang="es-ES" sz="2400" dirty="0" smtClean="0">
                <a:solidFill>
                  <a:srgbClr val="CC009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 Maye </a:t>
            </a:r>
            <a:r>
              <a:rPr lang="es-ES" sz="2400" dirty="0" err="1" smtClean="0">
                <a:solidFill>
                  <a:srgbClr val="CC009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Caramaya</a:t>
            </a:r>
            <a:r>
              <a:rPr lang="es-ES" sz="2400" dirty="0" smtClean="0">
                <a:solidFill>
                  <a:srgbClr val="CC0099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ES" sz="2400" dirty="0">
              <a:solidFill>
                <a:srgbClr val="CC0099"/>
              </a:solidFill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</a:t>
            </a:r>
            <a:endParaRPr kumimoji="0" lang="es-MX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SEMESTRE:</a:t>
            </a: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kumimoji="0" lang="es-ES" sz="2400" b="0" i="0" u="none" strike="noStrike" cap="none" normalizeH="0" baseline="30000" dirty="0" smtClean="0">
                <a:ln>
                  <a:noFill/>
                </a:ln>
                <a:solidFill>
                  <a:srgbClr val="CC0099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ro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937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283968" y="2810584"/>
            <a:ext cx="3664372" cy="3858776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2400" b="1" dirty="0">
                <a:solidFill>
                  <a:schemeClr val="accent4"/>
                </a:solidFill>
                <a:latin typeface="Juice ITC" panose="04040403040A02020202" pitchFamily="82" charset="0"/>
              </a:rPr>
              <a:t>Los Deditos</a:t>
            </a:r>
          </a:p>
          <a:p>
            <a:pPr marL="0" indent="0">
              <a:buNone/>
            </a:pPr>
            <a:endParaRPr lang="es-MX" sz="1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1600" dirty="0">
                <a:latin typeface="Comic Sans MS" panose="030F0702030302020204" pitchFamily="66" charset="0"/>
              </a:rPr>
              <a:t>El gordito, el gordito </a:t>
            </a:r>
            <a:br>
              <a:rPr lang="es-MX" sz="1600" dirty="0">
                <a:latin typeface="Comic Sans MS" panose="030F0702030302020204" pitchFamily="66" charset="0"/>
              </a:rPr>
            </a:br>
            <a:r>
              <a:rPr lang="es-MX" sz="1600" dirty="0">
                <a:latin typeface="Comic Sans MS" panose="030F0702030302020204" pitchFamily="66" charset="0"/>
              </a:rPr>
              <a:t>Donde está </a:t>
            </a:r>
            <a:br>
              <a:rPr lang="es-MX" sz="1600" dirty="0">
                <a:latin typeface="Comic Sans MS" panose="030F0702030302020204" pitchFamily="66" charset="0"/>
              </a:rPr>
            </a:br>
            <a:r>
              <a:rPr lang="es-MX" sz="1600" dirty="0">
                <a:latin typeface="Comic Sans MS" panose="030F0702030302020204" pitchFamily="66" charset="0"/>
              </a:rPr>
              <a:t>Aquí, está </a:t>
            </a:r>
            <a:br>
              <a:rPr lang="es-MX" sz="1600" dirty="0">
                <a:latin typeface="Comic Sans MS" panose="030F0702030302020204" pitchFamily="66" charset="0"/>
              </a:rPr>
            </a:br>
            <a:r>
              <a:rPr lang="es-MX" sz="1600" dirty="0">
                <a:latin typeface="Comic Sans MS" panose="030F0702030302020204" pitchFamily="66" charset="0"/>
              </a:rPr>
              <a:t>Ellos se saludan, se dan un besito </a:t>
            </a:r>
            <a:br>
              <a:rPr lang="es-MX" sz="1600" dirty="0">
                <a:latin typeface="Comic Sans MS" panose="030F0702030302020204" pitchFamily="66" charset="0"/>
              </a:rPr>
            </a:br>
            <a:r>
              <a:rPr lang="es-MX" sz="1600" dirty="0">
                <a:latin typeface="Comic Sans MS" panose="030F0702030302020204" pitchFamily="66" charset="0"/>
              </a:rPr>
              <a:t>Y se van y se van </a:t>
            </a:r>
            <a:br>
              <a:rPr lang="es-MX" sz="1600" dirty="0">
                <a:latin typeface="Comic Sans MS" panose="030F0702030302020204" pitchFamily="66" charset="0"/>
              </a:rPr>
            </a:br>
            <a:r>
              <a:rPr lang="es-MX" sz="1600" dirty="0">
                <a:latin typeface="Comic Sans MS" panose="030F0702030302020204" pitchFamily="66" charset="0"/>
              </a:rPr>
              <a:t>El que señala... </a:t>
            </a:r>
            <a:br>
              <a:rPr lang="es-MX" sz="1600" dirty="0">
                <a:latin typeface="Comic Sans MS" panose="030F0702030302020204" pitchFamily="66" charset="0"/>
              </a:rPr>
            </a:br>
            <a:r>
              <a:rPr lang="es-MX" sz="1600" dirty="0">
                <a:latin typeface="Comic Sans MS" panose="030F0702030302020204" pitchFamily="66" charset="0"/>
              </a:rPr>
              <a:t>él Más grandote... </a:t>
            </a:r>
            <a:br>
              <a:rPr lang="es-MX" sz="1600" dirty="0">
                <a:latin typeface="Comic Sans MS" panose="030F0702030302020204" pitchFamily="66" charset="0"/>
              </a:rPr>
            </a:br>
            <a:r>
              <a:rPr lang="es-MX" sz="1600" dirty="0">
                <a:latin typeface="Comic Sans MS" panose="030F0702030302020204" pitchFamily="66" charset="0"/>
              </a:rPr>
              <a:t>El del anillo... </a:t>
            </a:r>
            <a:br>
              <a:rPr lang="es-MX" sz="1600" dirty="0">
                <a:latin typeface="Comic Sans MS" panose="030F0702030302020204" pitchFamily="66" charset="0"/>
              </a:rPr>
            </a:br>
            <a:r>
              <a:rPr lang="es-MX" sz="1600" dirty="0">
                <a:latin typeface="Comic Sans MS" panose="030F0702030302020204" pitchFamily="66" charset="0"/>
              </a:rPr>
              <a:t>El chiquito... </a:t>
            </a:r>
            <a:br>
              <a:rPr lang="es-MX" sz="1600" dirty="0">
                <a:latin typeface="Comic Sans MS" panose="030F0702030302020204" pitchFamily="66" charset="0"/>
              </a:rPr>
            </a:br>
            <a:r>
              <a:rPr lang="es-MX" sz="1600" dirty="0">
                <a:latin typeface="Comic Sans MS" panose="030F0702030302020204" pitchFamily="66" charset="0"/>
              </a:rPr>
              <a:t>Toda la familia...</a:t>
            </a:r>
          </a:p>
          <a:p>
            <a:pPr marL="0" indent="0">
              <a:buNone/>
            </a:pPr>
            <a:endParaRPr lang="es-MX" sz="90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331640" y="731885"/>
            <a:ext cx="3614588" cy="3842085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es-MX" sz="7400" b="1" dirty="0">
                <a:solidFill>
                  <a:schemeClr val="accent2"/>
                </a:solidFill>
                <a:latin typeface="Juice ITC" panose="04040403040A02020202" pitchFamily="82" charset="0"/>
              </a:rPr>
              <a:t>YA ZI ÑÄ’ YE</a:t>
            </a:r>
          </a:p>
          <a:p>
            <a:pPr marL="0" indent="0">
              <a:buNone/>
            </a:pPr>
            <a:r>
              <a:rPr lang="es-MX" dirty="0"/>
              <a:t> </a:t>
            </a:r>
          </a:p>
          <a:p>
            <a:pPr marL="0" indent="0">
              <a:buNone/>
            </a:pPr>
            <a:r>
              <a:rPr lang="es-MX" sz="4900" dirty="0">
                <a:latin typeface="Comic Sans MS" panose="030F0702030302020204" pitchFamily="66" charset="0"/>
              </a:rPr>
              <a:t>Ra </a:t>
            </a:r>
            <a:r>
              <a:rPr lang="es-MX" sz="4900" dirty="0" err="1">
                <a:latin typeface="Comic Sans MS" panose="030F0702030302020204" pitchFamily="66" charset="0"/>
              </a:rPr>
              <a:t>zi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noho</a:t>
            </a:r>
            <a:r>
              <a:rPr lang="es-MX" sz="4900" dirty="0">
                <a:latin typeface="Comic Sans MS" panose="030F0702030302020204" pitchFamily="66" charset="0"/>
              </a:rPr>
              <a:t>, </a:t>
            </a:r>
            <a:r>
              <a:rPr lang="es-MX" sz="4900" dirty="0" err="1">
                <a:latin typeface="Comic Sans MS" panose="030F0702030302020204" pitchFamily="66" charset="0"/>
              </a:rPr>
              <a:t>ra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zi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noho</a:t>
            </a:r>
            <a:endParaRPr lang="es-MX" sz="4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4900" dirty="0" err="1">
                <a:latin typeface="Comic Sans MS" panose="030F0702030302020204" pitchFamily="66" charset="0"/>
              </a:rPr>
              <a:t>Habu</a:t>
            </a:r>
            <a:r>
              <a:rPr lang="es-MX" sz="4900" dirty="0">
                <a:latin typeface="Comic Sans MS" panose="030F0702030302020204" pitchFamily="66" charset="0"/>
              </a:rPr>
              <a:t> ‘ </a:t>
            </a:r>
            <a:r>
              <a:rPr lang="es-MX" sz="4900" dirty="0" err="1">
                <a:latin typeface="Comic Sans MS" panose="030F0702030302020204" pitchFamily="66" charset="0"/>
              </a:rPr>
              <a:t>yohä</a:t>
            </a:r>
            <a:endParaRPr lang="es-MX" sz="4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4900" dirty="0">
                <a:latin typeface="Comic Sans MS" panose="030F0702030302020204" pitchFamily="66" charset="0"/>
              </a:rPr>
              <a:t>Xi </a:t>
            </a:r>
            <a:r>
              <a:rPr lang="es-MX" sz="4900" dirty="0" err="1">
                <a:latin typeface="Comic Sans MS" panose="030F0702030302020204" pitchFamily="66" charset="0"/>
              </a:rPr>
              <a:t>b´ukua</a:t>
            </a:r>
            <a:endParaRPr lang="es-MX" sz="4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4900" dirty="0">
                <a:latin typeface="Comic Sans MS" panose="030F0702030302020204" pitchFamily="66" charset="0"/>
              </a:rPr>
              <a:t>Bi </a:t>
            </a:r>
            <a:r>
              <a:rPr lang="es-MX" sz="4900" dirty="0" err="1">
                <a:latin typeface="Comic Sans MS" panose="030F0702030302020204" pitchFamily="66" charset="0"/>
              </a:rPr>
              <a:t>zengua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yu</a:t>
            </a:r>
            <a:r>
              <a:rPr lang="es-MX" sz="4900" dirty="0">
                <a:latin typeface="Comic Sans MS" panose="030F0702030302020204" pitchFamily="66" charset="0"/>
              </a:rPr>
              <a:t> , </a:t>
            </a:r>
            <a:r>
              <a:rPr lang="es-MX" sz="4900" dirty="0" err="1">
                <a:latin typeface="Comic Sans MS" panose="030F0702030302020204" pitchFamily="66" charset="0"/>
              </a:rPr>
              <a:t>ne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bi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ntsutsi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yu</a:t>
            </a:r>
            <a:endParaRPr lang="es-MX" sz="4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4900" dirty="0">
                <a:latin typeface="Comic Sans MS" panose="030F0702030302020204" pitchFamily="66" charset="0"/>
              </a:rPr>
              <a:t>Ne </a:t>
            </a:r>
            <a:r>
              <a:rPr lang="es-MX" sz="4900" dirty="0" err="1">
                <a:latin typeface="Comic Sans MS" panose="030F0702030302020204" pitchFamily="66" charset="0"/>
              </a:rPr>
              <a:t>bi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ma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yu</a:t>
            </a:r>
            <a:r>
              <a:rPr lang="es-MX" sz="4900" dirty="0">
                <a:latin typeface="Comic Sans MS" panose="030F0702030302020204" pitchFamily="66" charset="0"/>
              </a:rPr>
              <a:t> , Ne </a:t>
            </a:r>
            <a:r>
              <a:rPr lang="es-MX" sz="4900" dirty="0" err="1">
                <a:latin typeface="Comic Sans MS" panose="030F0702030302020204" pitchFamily="66" charset="0"/>
              </a:rPr>
              <a:t>bi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ma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yu</a:t>
            </a:r>
            <a:endParaRPr lang="es-MX" sz="4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4900" dirty="0" err="1">
                <a:latin typeface="Comic Sans MS" panose="030F0702030302020204" pitchFamily="66" charset="0"/>
              </a:rPr>
              <a:t>Nuä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ät´i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MX" sz="4900" dirty="0" err="1">
                <a:latin typeface="Comic Sans MS" panose="030F0702030302020204" pitchFamily="66" charset="0"/>
              </a:rPr>
              <a:t>Nua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ma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n´a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ra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nda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dängi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MX" sz="4900" dirty="0" err="1">
                <a:latin typeface="Comic Sans MS" panose="030F0702030302020204" pitchFamily="66" charset="0"/>
              </a:rPr>
              <a:t>Nua</a:t>
            </a:r>
            <a:r>
              <a:rPr lang="es-MX" sz="4900" dirty="0">
                <a:latin typeface="Comic Sans MS" panose="030F0702030302020204" pitchFamily="66" charset="0"/>
              </a:rPr>
              <a:t> de </a:t>
            </a:r>
            <a:r>
              <a:rPr lang="es-MX" sz="4900" dirty="0" err="1">
                <a:latin typeface="Comic Sans MS" panose="030F0702030302020204" pitchFamily="66" charset="0"/>
              </a:rPr>
              <a:t>ra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nfo´ye</a:t>
            </a:r>
            <a:endParaRPr lang="es-MX" sz="4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4900" dirty="0" err="1">
                <a:latin typeface="Comic Sans MS" panose="030F0702030302020204" pitchFamily="66" charset="0"/>
              </a:rPr>
              <a:t>Nua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ra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zi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notsi</a:t>
            </a:r>
            <a:endParaRPr lang="es-MX" sz="4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4900" dirty="0" err="1">
                <a:latin typeface="Comic Sans MS" panose="030F0702030302020204" pitchFamily="66" charset="0"/>
              </a:rPr>
              <a:t>Gatho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ra</a:t>
            </a:r>
            <a:r>
              <a:rPr lang="es-MX" sz="4900" dirty="0">
                <a:latin typeface="Comic Sans MS" panose="030F0702030302020204" pitchFamily="66" charset="0"/>
              </a:rPr>
              <a:t> </a:t>
            </a:r>
            <a:r>
              <a:rPr lang="es-MX" sz="4900" dirty="0" err="1">
                <a:latin typeface="Comic Sans MS" panose="030F0702030302020204" pitchFamily="66" charset="0"/>
              </a:rPr>
              <a:t>dä</a:t>
            </a:r>
            <a:r>
              <a:rPr lang="es-MX" sz="4900" dirty="0">
                <a:latin typeface="Comic Sans MS" panose="030F0702030302020204" pitchFamily="66" charset="0"/>
              </a:rPr>
              <a:t>’ mui</a:t>
            </a:r>
          </a:p>
          <a:p>
            <a:pPr marL="0" indent="0">
              <a:buNone/>
            </a:pPr>
            <a:endParaRPr lang="es-MX" sz="3100" dirty="0"/>
          </a:p>
        </p:txBody>
      </p:sp>
      <p:pic>
        <p:nvPicPr>
          <p:cNvPr id="5" name="Imagen 4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293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221534" y="2924944"/>
            <a:ext cx="3806850" cy="3933056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MX" b="1" dirty="0">
                <a:solidFill>
                  <a:schemeClr val="accent4"/>
                </a:solidFill>
                <a:latin typeface="Juice ITC" panose="04040403040A02020202" pitchFamily="82" charset="0"/>
              </a:rPr>
              <a:t>Bailamos Con El Cuerpo</a:t>
            </a:r>
          </a:p>
          <a:p>
            <a:pPr marL="0" indent="0">
              <a:buNone/>
            </a:pPr>
            <a:endParaRPr lang="es-MX" sz="19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1900" dirty="0" smtClean="0">
                <a:latin typeface="Comic Sans MS" panose="030F0702030302020204" pitchFamily="66" charset="0"/>
              </a:rPr>
              <a:t>El </a:t>
            </a:r>
            <a:r>
              <a:rPr lang="es-MX" sz="1900" dirty="0">
                <a:latin typeface="Comic Sans MS" panose="030F0702030302020204" pitchFamily="66" charset="0"/>
              </a:rPr>
              <a:t>pie derecho aquí </a:t>
            </a:r>
            <a:br>
              <a:rPr lang="es-MX" sz="1900" dirty="0">
                <a:latin typeface="Comic Sans MS" panose="030F0702030302020204" pitchFamily="66" charset="0"/>
              </a:rPr>
            </a:br>
            <a:r>
              <a:rPr lang="es-MX" sz="1900" dirty="0">
                <a:latin typeface="Comic Sans MS" panose="030F0702030302020204" pitchFamily="66" charset="0"/>
              </a:rPr>
              <a:t>el pie derecho allá </a:t>
            </a:r>
            <a:br>
              <a:rPr lang="es-MX" sz="1900" dirty="0">
                <a:latin typeface="Comic Sans MS" panose="030F0702030302020204" pitchFamily="66" charset="0"/>
              </a:rPr>
            </a:br>
            <a:r>
              <a:rPr lang="es-MX" sz="1900" dirty="0">
                <a:latin typeface="Comic Sans MS" panose="030F0702030302020204" pitchFamily="66" charset="0"/>
              </a:rPr>
              <a:t>el pie derecho aquí sacudiéndolo muy bien </a:t>
            </a:r>
            <a:br>
              <a:rPr lang="es-MX" sz="1900" dirty="0">
                <a:latin typeface="Comic Sans MS" panose="030F0702030302020204" pitchFamily="66" charset="0"/>
              </a:rPr>
            </a:br>
            <a:r>
              <a:rPr lang="es-MX" sz="1900" dirty="0">
                <a:latin typeface="Comic Sans MS" panose="030F0702030302020204" pitchFamily="66" charset="0"/>
              </a:rPr>
              <a:t>bailando el </a:t>
            </a:r>
            <a:r>
              <a:rPr lang="es-MX" sz="1900" dirty="0" err="1">
                <a:latin typeface="Comic Sans MS" panose="030F0702030302020204" pitchFamily="66" charset="0"/>
              </a:rPr>
              <a:t>poqui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poqui</a:t>
            </a:r>
            <a:r>
              <a:rPr lang="es-MX" sz="1900" dirty="0">
                <a:latin typeface="Comic Sans MS" panose="030F0702030302020204" pitchFamily="66" charset="0"/>
              </a:rPr>
              <a:t> </a:t>
            </a:r>
            <a:br>
              <a:rPr lang="es-MX" sz="1900" dirty="0">
                <a:latin typeface="Comic Sans MS" panose="030F0702030302020204" pitchFamily="66" charset="0"/>
              </a:rPr>
            </a:br>
            <a:r>
              <a:rPr lang="es-MX" sz="1900" dirty="0">
                <a:latin typeface="Comic Sans MS" panose="030F0702030302020204" pitchFamily="66" charset="0"/>
              </a:rPr>
              <a:t>girando en el lugar </a:t>
            </a:r>
            <a:br>
              <a:rPr lang="es-MX" sz="1900" dirty="0">
                <a:latin typeface="Comic Sans MS" panose="030F0702030302020204" pitchFamily="66" charset="0"/>
              </a:rPr>
            </a:br>
            <a:r>
              <a:rPr lang="es-MX" sz="1900" dirty="0">
                <a:latin typeface="Comic Sans MS" panose="030F0702030302020204" pitchFamily="66" charset="0"/>
              </a:rPr>
              <a:t>y así vuelvo a empezar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345828" y="715779"/>
            <a:ext cx="3600400" cy="3766728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MX" b="1" dirty="0">
                <a:solidFill>
                  <a:schemeClr val="accent2"/>
                </a:solidFill>
                <a:latin typeface="Juice ITC" panose="04040403040A02020202" pitchFamily="82" charset="0"/>
              </a:rPr>
              <a:t>GA NEHU KO MA B´AI</a:t>
            </a:r>
          </a:p>
          <a:p>
            <a:pPr marL="0" indent="0">
              <a:buNone/>
            </a:pPr>
            <a:r>
              <a:rPr lang="es-MX" b="1" dirty="0"/>
              <a:t> </a:t>
            </a:r>
            <a:endParaRPr lang="es-MX" dirty="0"/>
          </a:p>
          <a:p>
            <a:pPr marL="0" indent="0">
              <a:buNone/>
            </a:pPr>
            <a:r>
              <a:rPr lang="es-MX" sz="1900" dirty="0" err="1">
                <a:latin typeface="Comic Sans MS" panose="030F0702030302020204" pitchFamily="66" charset="0"/>
              </a:rPr>
              <a:t>Nu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ma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ua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ra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ñ´ei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nua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MX" sz="1900" dirty="0" err="1">
                <a:latin typeface="Comic Sans MS" panose="030F0702030302020204" pitchFamily="66" charset="0"/>
              </a:rPr>
              <a:t>Nu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ma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ua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ra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ñ´ei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nuni</a:t>
            </a:r>
            <a:endParaRPr lang="es-MX" sz="1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1900" dirty="0" err="1">
                <a:latin typeface="Comic Sans MS" panose="030F0702030302020204" pitchFamily="66" charset="0"/>
              </a:rPr>
              <a:t>Nu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ma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ua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ra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ñ´ei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nua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huätsi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xa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hño</a:t>
            </a:r>
            <a:endParaRPr lang="es-MX" sz="1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1900" dirty="0">
                <a:latin typeface="Comic Sans MS" panose="030F0702030302020204" pitchFamily="66" charset="0"/>
              </a:rPr>
              <a:t>Ga </a:t>
            </a:r>
            <a:r>
              <a:rPr lang="es-MX" sz="1900" dirty="0" err="1">
                <a:latin typeface="Comic Sans MS" panose="030F0702030302020204" pitchFamily="66" charset="0"/>
              </a:rPr>
              <a:t>nei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ra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poqui</a:t>
            </a:r>
            <a:r>
              <a:rPr lang="es-MX" sz="1900" dirty="0">
                <a:latin typeface="Comic Sans MS" panose="030F0702030302020204" pitchFamily="66" charset="0"/>
              </a:rPr>
              <a:t>, </a:t>
            </a:r>
            <a:r>
              <a:rPr lang="es-MX" sz="1900" dirty="0" err="1">
                <a:latin typeface="Comic Sans MS" panose="030F0702030302020204" pitchFamily="66" charset="0"/>
              </a:rPr>
              <a:t>poqui</a:t>
            </a:r>
            <a:endParaRPr lang="es-MX" sz="1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1900" dirty="0" err="1">
                <a:latin typeface="Comic Sans MS" panose="030F0702030302020204" pitchFamily="66" charset="0"/>
              </a:rPr>
              <a:t>Thesi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habu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gi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b´ai</a:t>
            </a:r>
            <a:endParaRPr lang="es-MX" sz="1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1900" dirty="0">
                <a:latin typeface="Comic Sans MS" panose="030F0702030302020204" pitchFamily="66" charset="0"/>
              </a:rPr>
              <a:t>Y </a:t>
            </a:r>
            <a:r>
              <a:rPr lang="es-MX" sz="1900" dirty="0" err="1">
                <a:latin typeface="Comic Sans MS" panose="030F0702030302020204" pitchFamily="66" charset="0"/>
              </a:rPr>
              <a:t>njabu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ga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yopä</a:t>
            </a:r>
            <a:r>
              <a:rPr lang="es-MX" sz="1900" dirty="0">
                <a:latin typeface="Comic Sans MS" panose="030F0702030302020204" pitchFamily="66" charset="0"/>
              </a:rPr>
              <a:t> </a:t>
            </a:r>
            <a:r>
              <a:rPr lang="es-MX" sz="1900" dirty="0" err="1">
                <a:latin typeface="Comic Sans MS" panose="030F0702030302020204" pitchFamily="66" charset="0"/>
              </a:rPr>
              <a:t>futi</a:t>
            </a:r>
            <a:endParaRPr lang="es-MX" sz="1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5" name="Imagen 4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59251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01530" y="3224117"/>
            <a:ext cx="3600400" cy="3621126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MX" sz="9600" b="1" dirty="0">
                <a:solidFill>
                  <a:schemeClr val="accent4"/>
                </a:solidFill>
                <a:latin typeface="Juice ITC" panose="04040403040A02020202" pitchFamily="82" charset="0"/>
              </a:rPr>
              <a:t>Nos Saludamos Así</a:t>
            </a:r>
          </a:p>
          <a:p>
            <a:pPr marL="0" indent="0">
              <a:buNone/>
            </a:pPr>
            <a:endParaRPr lang="es-MX" sz="6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6400" dirty="0">
                <a:latin typeface="Comic Sans MS" panose="030F0702030302020204" pitchFamily="66" charset="0"/>
              </a:rPr>
              <a:t>Cuando vengo </a:t>
            </a:r>
            <a:br>
              <a:rPr lang="es-MX" sz="6400" dirty="0">
                <a:latin typeface="Comic Sans MS" panose="030F0702030302020204" pitchFamily="66" charset="0"/>
              </a:rPr>
            </a:br>
            <a:r>
              <a:rPr lang="es-MX" sz="6400" dirty="0">
                <a:latin typeface="Comic Sans MS" panose="030F0702030302020204" pitchFamily="66" charset="0"/>
              </a:rPr>
              <a:t>de mi casa </a:t>
            </a:r>
            <a:br>
              <a:rPr lang="es-MX" sz="6400" dirty="0">
                <a:latin typeface="Comic Sans MS" panose="030F0702030302020204" pitchFamily="66" charset="0"/>
              </a:rPr>
            </a:br>
            <a:r>
              <a:rPr lang="es-MX" sz="6400" dirty="0">
                <a:latin typeface="Comic Sans MS" panose="030F0702030302020204" pitchFamily="66" charset="0"/>
              </a:rPr>
              <a:t>hacia la escuela</a:t>
            </a:r>
            <a:br>
              <a:rPr lang="es-MX" sz="6400" dirty="0">
                <a:latin typeface="Comic Sans MS" panose="030F0702030302020204" pitchFamily="66" charset="0"/>
              </a:rPr>
            </a:br>
            <a:r>
              <a:rPr lang="es-MX" sz="6400" dirty="0">
                <a:latin typeface="Comic Sans MS" panose="030F0702030302020204" pitchFamily="66" charset="0"/>
              </a:rPr>
              <a:t>traigo un grillo en el bolsillo </a:t>
            </a:r>
            <a:br>
              <a:rPr lang="es-MX" sz="6400" dirty="0">
                <a:latin typeface="Comic Sans MS" panose="030F0702030302020204" pitchFamily="66" charset="0"/>
              </a:rPr>
            </a:br>
            <a:r>
              <a:rPr lang="es-MX" sz="6400" dirty="0">
                <a:latin typeface="Comic Sans MS" panose="030F0702030302020204" pitchFamily="66" charset="0"/>
              </a:rPr>
              <a:t>que me canta siempre así </a:t>
            </a:r>
            <a:br>
              <a:rPr lang="es-MX" sz="6400" dirty="0">
                <a:latin typeface="Comic Sans MS" panose="030F0702030302020204" pitchFamily="66" charset="0"/>
              </a:rPr>
            </a:br>
            <a:r>
              <a:rPr lang="es-MX" sz="6400" dirty="0" err="1">
                <a:latin typeface="Comic Sans MS" panose="030F0702030302020204" pitchFamily="66" charset="0"/>
              </a:rPr>
              <a:t>criqui</a:t>
            </a:r>
            <a:r>
              <a:rPr lang="es-MX" sz="6400" dirty="0">
                <a:latin typeface="Comic Sans MS" panose="030F0702030302020204" pitchFamily="66" charset="0"/>
              </a:rPr>
              <a:t>, </a:t>
            </a:r>
            <a:r>
              <a:rPr lang="es-MX" sz="6400" dirty="0" err="1">
                <a:latin typeface="Comic Sans MS" panose="030F0702030302020204" pitchFamily="66" charset="0"/>
              </a:rPr>
              <a:t>criqui</a:t>
            </a:r>
            <a:r>
              <a:rPr lang="es-MX" sz="64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s-MX" sz="6400" dirty="0">
                <a:latin typeface="Comic Sans MS" panose="030F0702030302020204" pitchFamily="66" charset="0"/>
              </a:rPr>
              <a:t>Buenas tardes  niñita</a:t>
            </a:r>
            <a:br>
              <a:rPr lang="es-MX" sz="6400" dirty="0">
                <a:latin typeface="Comic Sans MS" panose="030F0702030302020204" pitchFamily="66" charset="0"/>
              </a:rPr>
            </a:br>
            <a:r>
              <a:rPr lang="es-MX" sz="6400" dirty="0">
                <a:latin typeface="Comic Sans MS" panose="030F0702030302020204" pitchFamily="66" charset="0"/>
              </a:rPr>
              <a:t>buenas tardes mi escuelita</a:t>
            </a:r>
            <a:br>
              <a:rPr lang="es-MX" sz="6400" dirty="0">
                <a:latin typeface="Comic Sans MS" panose="030F0702030302020204" pitchFamily="66" charset="0"/>
              </a:rPr>
            </a:br>
            <a:r>
              <a:rPr lang="es-MX" sz="6400" dirty="0">
                <a:latin typeface="Comic Sans MS" panose="030F0702030302020204" pitchFamily="66" charset="0"/>
              </a:rPr>
              <a:t>buenas tardes a todos mis  amiguitos </a:t>
            </a:r>
            <a:br>
              <a:rPr lang="es-MX" sz="6400" dirty="0">
                <a:latin typeface="Comic Sans MS" panose="030F0702030302020204" pitchFamily="66" charset="0"/>
              </a:rPr>
            </a:br>
            <a:r>
              <a:rPr lang="es-MX" sz="6400" dirty="0">
                <a:latin typeface="Comic Sans MS" panose="030F0702030302020204" pitchFamily="66" charset="0"/>
              </a:rPr>
              <a:t>otra vez estoy aquí </a:t>
            </a:r>
            <a:br>
              <a:rPr lang="es-MX" sz="6400" dirty="0">
                <a:latin typeface="Comic Sans MS" panose="030F0702030302020204" pitchFamily="66" charset="0"/>
              </a:rPr>
            </a:br>
            <a:r>
              <a:rPr lang="es-MX" sz="6400" dirty="0" err="1">
                <a:latin typeface="Comic Sans MS" panose="030F0702030302020204" pitchFamily="66" charset="0"/>
              </a:rPr>
              <a:t>criqui</a:t>
            </a:r>
            <a:r>
              <a:rPr lang="es-MX" sz="6400" dirty="0">
                <a:latin typeface="Comic Sans MS" panose="030F0702030302020204" pitchFamily="66" charset="0"/>
              </a:rPr>
              <a:t>, </a:t>
            </a:r>
            <a:r>
              <a:rPr lang="es-MX" sz="6400" dirty="0" err="1">
                <a:latin typeface="Comic Sans MS" panose="030F0702030302020204" pitchFamily="66" charset="0"/>
              </a:rPr>
              <a:t>criqui</a:t>
            </a:r>
            <a:r>
              <a:rPr lang="es-MX" sz="64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331640" y="819470"/>
            <a:ext cx="3736380" cy="3868834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MX" sz="8000" b="1" dirty="0">
                <a:solidFill>
                  <a:schemeClr val="accent2"/>
                </a:solidFill>
                <a:latin typeface="Juice ITC" panose="04040403040A02020202" pitchFamily="82" charset="0"/>
              </a:rPr>
              <a:t>GA NZENGUAJU HU </a:t>
            </a:r>
          </a:p>
          <a:p>
            <a:pPr marL="0" indent="0">
              <a:buNone/>
            </a:pPr>
            <a:endParaRPr lang="es-MX" sz="4400" b="1" dirty="0"/>
          </a:p>
          <a:p>
            <a:pPr marL="0" indent="0">
              <a:buNone/>
            </a:pPr>
            <a:r>
              <a:rPr lang="es-MX" sz="6400" dirty="0" err="1">
                <a:latin typeface="Comic Sans MS" panose="030F0702030302020204" pitchFamily="66" charset="0"/>
              </a:rPr>
              <a:t>Numu</a:t>
            </a:r>
            <a:r>
              <a:rPr lang="es-MX" sz="6400" dirty="0">
                <a:latin typeface="Comic Sans MS" panose="030F0702030302020204" pitchFamily="66" charset="0"/>
              </a:rPr>
              <a:t> di </a:t>
            </a:r>
            <a:r>
              <a:rPr lang="es-MX" sz="6400" dirty="0" err="1">
                <a:latin typeface="Comic Sans MS" panose="030F0702030302020204" pitchFamily="66" charset="0"/>
              </a:rPr>
              <a:t>ehe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MX" sz="6400" dirty="0">
                <a:latin typeface="Comic Sans MS" panose="030F0702030302020204" pitchFamily="66" charset="0"/>
              </a:rPr>
              <a:t>De </a:t>
            </a:r>
            <a:r>
              <a:rPr lang="es-MX" sz="6400" dirty="0" err="1">
                <a:latin typeface="Comic Sans MS" panose="030F0702030302020204" pitchFamily="66" charset="0"/>
              </a:rPr>
              <a:t>ma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ngu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MX" sz="6400" dirty="0" err="1">
                <a:latin typeface="Comic Sans MS" panose="030F0702030302020204" pitchFamily="66" charset="0"/>
              </a:rPr>
              <a:t>Pa</a:t>
            </a:r>
            <a:r>
              <a:rPr lang="es-MX" sz="6400" dirty="0">
                <a:latin typeface="Comic Sans MS" panose="030F0702030302020204" pitchFamily="66" charset="0"/>
              </a:rPr>
              <a:t> ha </a:t>
            </a:r>
            <a:r>
              <a:rPr lang="es-MX" sz="6400" dirty="0" err="1">
                <a:latin typeface="Comic Sans MS" panose="030F0702030302020204" pitchFamily="66" charset="0"/>
              </a:rPr>
              <a:t>ra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ngunsadi</a:t>
            </a:r>
            <a:endParaRPr lang="es-MX" sz="6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6400" dirty="0">
                <a:latin typeface="Comic Sans MS" panose="030F0702030302020204" pitchFamily="66" charset="0"/>
              </a:rPr>
              <a:t>Di </a:t>
            </a:r>
            <a:r>
              <a:rPr lang="es-MX" sz="6400" dirty="0" err="1">
                <a:latin typeface="Comic Sans MS" panose="030F0702030302020204" pitchFamily="66" charset="0"/>
              </a:rPr>
              <a:t>hña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n´a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ra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gi</a:t>
            </a:r>
            <a:r>
              <a:rPr lang="es-MX" sz="6400" dirty="0">
                <a:latin typeface="Comic Sans MS" panose="030F0702030302020204" pitchFamily="66" charset="0"/>
              </a:rPr>
              <a:t> ha </a:t>
            </a:r>
            <a:r>
              <a:rPr lang="es-MX" sz="6400" dirty="0" err="1">
                <a:latin typeface="Comic Sans MS" panose="030F0702030302020204" pitchFamily="66" charset="0"/>
              </a:rPr>
              <a:t>ma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buxa</a:t>
            </a:r>
            <a:endParaRPr lang="es-MX" sz="6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6400" dirty="0" err="1">
                <a:latin typeface="Comic Sans MS" panose="030F0702030302020204" pitchFamily="66" charset="0"/>
              </a:rPr>
              <a:t>Tut´kagi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nzäntho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njahua</a:t>
            </a:r>
            <a:endParaRPr lang="es-MX" sz="6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6400" dirty="0" err="1">
                <a:latin typeface="Comic Sans MS" panose="030F0702030302020204" pitchFamily="66" charset="0"/>
              </a:rPr>
              <a:t>Criqui</a:t>
            </a:r>
            <a:r>
              <a:rPr lang="es-MX" sz="6400" dirty="0">
                <a:latin typeface="Comic Sans MS" panose="030F0702030302020204" pitchFamily="66" charset="0"/>
              </a:rPr>
              <a:t>, </a:t>
            </a:r>
            <a:r>
              <a:rPr lang="es-MX" sz="6400" dirty="0" err="1">
                <a:latin typeface="Comic Sans MS" panose="030F0702030302020204" pitchFamily="66" charset="0"/>
              </a:rPr>
              <a:t>criqui</a:t>
            </a:r>
            <a:r>
              <a:rPr lang="es-MX" sz="64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s-MX" sz="6400" dirty="0">
                <a:latin typeface="Comic Sans MS" panose="030F0702030302020204" pitchFamily="66" charset="0"/>
              </a:rPr>
              <a:t> </a:t>
            </a:r>
          </a:p>
          <a:p>
            <a:pPr marL="0" indent="0">
              <a:buNone/>
            </a:pPr>
            <a:r>
              <a:rPr lang="es-MX" sz="6400" dirty="0">
                <a:latin typeface="Comic Sans MS" panose="030F0702030302020204" pitchFamily="66" charset="0"/>
              </a:rPr>
              <a:t>Ki de </a:t>
            </a:r>
            <a:r>
              <a:rPr lang="es-MX" sz="6400" dirty="0" err="1">
                <a:latin typeface="Comic Sans MS" panose="030F0702030302020204" pitchFamily="66" charset="0"/>
              </a:rPr>
              <a:t>zi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nxutsi</a:t>
            </a:r>
            <a:endParaRPr lang="es-MX" sz="6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6400" dirty="0">
                <a:latin typeface="Comic Sans MS" panose="030F0702030302020204" pitchFamily="66" charset="0"/>
              </a:rPr>
              <a:t>Ki de </a:t>
            </a:r>
            <a:r>
              <a:rPr lang="es-MX" sz="6400" dirty="0" err="1">
                <a:latin typeface="Comic Sans MS" panose="030F0702030302020204" pitchFamily="66" charset="0"/>
              </a:rPr>
              <a:t>zi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ngunsadi</a:t>
            </a:r>
            <a:endParaRPr lang="es-MX" sz="6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6400" dirty="0">
                <a:latin typeface="Comic Sans MS" panose="030F0702030302020204" pitchFamily="66" charset="0"/>
              </a:rPr>
              <a:t>Ki de </a:t>
            </a:r>
            <a:r>
              <a:rPr lang="es-MX" sz="6400" dirty="0" err="1">
                <a:latin typeface="Comic Sans MS" panose="030F0702030302020204" pitchFamily="66" charset="0"/>
              </a:rPr>
              <a:t>gatho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ma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zi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ñ´oui</a:t>
            </a:r>
            <a:endParaRPr lang="es-MX" sz="6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6400" dirty="0" err="1">
                <a:latin typeface="Comic Sans MS" panose="030F0702030302020204" pitchFamily="66" charset="0"/>
              </a:rPr>
              <a:t>Ma</a:t>
            </a:r>
            <a:r>
              <a:rPr lang="es-MX" sz="6400" dirty="0">
                <a:latin typeface="Comic Sans MS" panose="030F0702030302020204" pitchFamily="66" charset="0"/>
              </a:rPr>
              <a:t> </a:t>
            </a:r>
            <a:r>
              <a:rPr lang="es-MX" sz="6400" dirty="0" err="1">
                <a:latin typeface="Comic Sans MS" panose="030F0702030302020204" pitchFamily="66" charset="0"/>
              </a:rPr>
              <a:t>n´aki</a:t>
            </a:r>
            <a:r>
              <a:rPr lang="es-MX" sz="6400" dirty="0">
                <a:latin typeface="Comic Sans MS" panose="030F0702030302020204" pitchFamily="66" charset="0"/>
              </a:rPr>
              <a:t> di </a:t>
            </a:r>
            <a:r>
              <a:rPr lang="es-MX" sz="6400" dirty="0" err="1">
                <a:latin typeface="Comic Sans MS" panose="030F0702030302020204" pitchFamily="66" charset="0"/>
              </a:rPr>
              <a:t>bukua</a:t>
            </a:r>
            <a:endParaRPr lang="es-MX" sz="6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6400" dirty="0" err="1">
                <a:latin typeface="Comic Sans MS" panose="030F0702030302020204" pitchFamily="66" charset="0"/>
              </a:rPr>
              <a:t>Criqui</a:t>
            </a:r>
            <a:r>
              <a:rPr lang="es-MX" sz="6400" dirty="0">
                <a:latin typeface="Comic Sans MS" panose="030F0702030302020204" pitchFamily="66" charset="0"/>
              </a:rPr>
              <a:t>, </a:t>
            </a:r>
            <a:r>
              <a:rPr lang="es-MX" sz="6400" dirty="0" err="1">
                <a:latin typeface="Comic Sans MS" panose="030F0702030302020204" pitchFamily="66" charset="0"/>
              </a:rPr>
              <a:t>criqui</a:t>
            </a:r>
            <a:r>
              <a:rPr lang="es-MX" sz="64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5" name="Imagen 4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09582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327450" y="3068960"/>
            <a:ext cx="3628926" cy="3688254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MX" sz="2900" b="1" dirty="0">
                <a:solidFill>
                  <a:schemeClr val="accent4"/>
                </a:solidFill>
                <a:latin typeface="Juice ITC" panose="04040403040A02020202" pitchFamily="82" charset="0"/>
              </a:rPr>
              <a:t>Caminando a gusto</a:t>
            </a:r>
            <a:br>
              <a:rPr lang="es-MX" sz="2900" b="1" dirty="0">
                <a:solidFill>
                  <a:schemeClr val="accent4"/>
                </a:solidFill>
                <a:latin typeface="Juice ITC" panose="04040403040A02020202" pitchFamily="82" charset="0"/>
              </a:rPr>
            </a:br>
            <a:r>
              <a:rPr lang="es-MX" sz="2900" b="1" dirty="0">
                <a:solidFill>
                  <a:schemeClr val="accent4"/>
                </a:solidFill>
                <a:latin typeface="Juice ITC" panose="04040403040A02020202" pitchFamily="82" charset="0"/>
              </a:rPr>
              <a:t>(Melodía Country "</a:t>
            </a:r>
            <a:r>
              <a:rPr lang="es-MX" sz="2900" b="1" dirty="0" err="1">
                <a:solidFill>
                  <a:schemeClr val="accent4"/>
                </a:solidFill>
                <a:latin typeface="Juice ITC" panose="04040403040A02020202" pitchFamily="82" charset="0"/>
              </a:rPr>
              <a:t>Ohh</a:t>
            </a:r>
            <a:r>
              <a:rPr lang="es-MX" sz="2900" b="1" dirty="0">
                <a:solidFill>
                  <a:schemeClr val="accent4"/>
                </a:solidFill>
                <a:latin typeface="Juice ITC" panose="04040403040A02020202" pitchFamily="82" charset="0"/>
              </a:rPr>
              <a:t>, Susana")</a:t>
            </a:r>
          </a:p>
          <a:p>
            <a:pPr marL="0" indent="0">
              <a:buNone/>
            </a:pPr>
            <a:endParaRPr lang="es-MX" sz="23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300" dirty="0" smtClean="0">
                <a:latin typeface="Comic Sans MS" panose="030F0702030302020204" pitchFamily="66" charset="0"/>
              </a:rPr>
              <a:t>Caminando </a:t>
            </a:r>
            <a:r>
              <a:rPr lang="es-MX" sz="2300" dirty="0">
                <a:latin typeface="Comic Sans MS" panose="030F0702030302020204" pitchFamily="66" charset="0"/>
              </a:rPr>
              <a:t>a gusto ya nos vamos de la escuelita (Palmas) </a:t>
            </a:r>
            <a:br>
              <a:rPr lang="es-MX" sz="2300" dirty="0">
                <a:latin typeface="Comic Sans MS" panose="030F0702030302020204" pitchFamily="66" charset="0"/>
              </a:rPr>
            </a:br>
            <a:r>
              <a:rPr lang="es-MX" sz="2300" dirty="0">
                <a:latin typeface="Comic Sans MS" panose="030F0702030302020204" pitchFamily="66" charset="0"/>
              </a:rPr>
              <a:t>y mañana tempranito volveremos a venir (Palmas) </a:t>
            </a:r>
            <a:br>
              <a:rPr lang="es-MX" sz="2300" dirty="0">
                <a:latin typeface="Comic Sans MS" panose="030F0702030302020204" pitchFamily="66" charset="0"/>
              </a:rPr>
            </a:br>
            <a:r>
              <a:rPr lang="es-MX" sz="2300" dirty="0">
                <a:latin typeface="Comic Sans MS" panose="030F0702030302020204" pitchFamily="66" charset="0"/>
              </a:rPr>
              <a:t/>
            </a:r>
            <a:br>
              <a:rPr lang="es-MX" sz="2300" dirty="0">
                <a:latin typeface="Comic Sans MS" panose="030F0702030302020204" pitchFamily="66" charset="0"/>
              </a:rPr>
            </a:br>
            <a:r>
              <a:rPr lang="es-MX" sz="2300" dirty="0">
                <a:latin typeface="Comic Sans MS" panose="030F0702030302020204" pitchFamily="66" charset="0"/>
              </a:rPr>
              <a:t> Espérenos aquí</a:t>
            </a:r>
            <a:br>
              <a:rPr lang="es-MX" sz="2300" dirty="0">
                <a:latin typeface="Comic Sans MS" panose="030F0702030302020204" pitchFamily="66" charset="0"/>
              </a:rPr>
            </a:br>
            <a:r>
              <a:rPr lang="es-MX" sz="2300" dirty="0">
                <a:latin typeface="Comic Sans MS" panose="030F0702030302020204" pitchFamily="66" charset="0"/>
              </a:rPr>
              <a:t>que mañana por la tarde volveremos a venir.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547664" y="849913"/>
            <a:ext cx="3596208" cy="3718013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MX" sz="2900" b="1" dirty="0">
                <a:solidFill>
                  <a:schemeClr val="accent2"/>
                </a:solidFill>
                <a:latin typeface="Juice ITC" panose="04040403040A02020202" pitchFamily="82" charset="0"/>
              </a:rPr>
              <a:t>´YO DE GA JOHYA</a:t>
            </a:r>
          </a:p>
          <a:p>
            <a:pPr marL="0" indent="0">
              <a:buNone/>
            </a:pPr>
            <a:r>
              <a:rPr lang="es-MX" b="1" dirty="0"/>
              <a:t> </a:t>
            </a:r>
            <a:endParaRPr lang="es-MX" dirty="0"/>
          </a:p>
          <a:p>
            <a:pPr marL="0" indent="0">
              <a:buNone/>
            </a:pPr>
            <a:r>
              <a:rPr lang="es-MX" sz="2300" dirty="0">
                <a:latin typeface="Comic Sans MS" panose="030F0702030302020204" pitchFamily="66" charset="0"/>
              </a:rPr>
              <a:t>´yo de </a:t>
            </a:r>
            <a:r>
              <a:rPr lang="es-MX" sz="2300" dirty="0" err="1">
                <a:latin typeface="Comic Sans MS" panose="030F0702030302020204" pitchFamily="66" charset="0"/>
              </a:rPr>
              <a:t>ga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johya</a:t>
            </a:r>
            <a:r>
              <a:rPr lang="es-MX" sz="2300" dirty="0">
                <a:latin typeface="Comic Sans MS" panose="030F0702030302020204" pitchFamily="66" charset="0"/>
              </a:rPr>
              <a:t> ya </a:t>
            </a:r>
            <a:r>
              <a:rPr lang="es-MX" sz="2300" dirty="0" err="1">
                <a:latin typeface="Comic Sans MS" panose="030F0702030302020204" pitchFamily="66" charset="0"/>
              </a:rPr>
              <a:t>ga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maha</a:t>
            </a:r>
            <a:r>
              <a:rPr lang="es-MX" sz="2300" dirty="0">
                <a:latin typeface="Comic Sans MS" panose="030F0702030302020204" pitchFamily="66" charset="0"/>
              </a:rPr>
              <a:t> ha </a:t>
            </a:r>
            <a:r>
              <a:rPr lang="es-MX" sz="2300" dirty="0" err="1">
                <a:latin typeface="Comic Sans MS" panose="030F0702030302020204" pitchFamily="66" charset="0"/>
              </a:rPr>
              <a:t>ra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zi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ngunsadi</a:t>
            </a:r>
            <a:endParaRPr lang="es-MX" sz="23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300" dirty="0">
                <a:latin typeface="Comic Sans MS" panose="030F0702030302020204" pitchFamily="66" charset="0"/>
              </a:rPr>
              <a:t>Y </a:t>
            </a:r>
            <a:r>
              <a:rPr lang="es-MX" sz="2300" dirty="0" err="1">
                <a:latin typeface="Comic Sans MS" panose="030F0702030302020204" pitchFamily="66" charset="0"/>
              </a:rPr>
              <a:t>xudi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n´itho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ga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pengihu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man´aki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MX" sz="2300" dirty="0" err="1">
                <a:latin typeface="Comic Sans MS" panose="030F0702030302020204" pitchFamily="66" charset="0"/>
              </a:rPr>
              <a:t>Tomgagihe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nua</a:t>
            </a:r>
            <a:endParaRPr lang="es-MX" sz="23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300" dirty="0">
                <a:latin typeface="Comic Sans MS" panose="030F0702030302020204" pitchFamily="66" charset="0"/>
              </a:rPr>
              <a:t>Ge </a:t>
            </a:r>
            <a:r>
              <a:rPr lang="es-MX" sz="2300" dirty="0" err="1">
                <a:latin typeface="Comic Sans MS" panose="030F0702030302020204" pitchFamily="66" charset="0"/>
              </a:rPr>
              <a:t>ri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xudi</a:t>
            </a:r>
            <a:r>
              <a:rPr lang="es-MX" sz="2300" dirty="0">
                <a:latin typeface="Comic Sans MS" panose="030F0702030302020204" pitchFamily="66" charset="0"/>
              </a:rPr>
              <a:t> di </a:t>
            </a:r>
            <a:r>
              <a:rPr lang="es-MX" sz="2300" dirty="0" err="1">
                <a:latin typeface="Comic Sans MS" panose="030F0702030302020204" pitchFamily="66" charset="0"/>
              </a:rPr>
              <a:t>nde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ga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pengihe</a:t>
            </a:r>
            <a:endParaRPr lang="es-MX" sz="23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dirty="0"/>
              <a:t> 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5" name="Imagen 4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49169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146004" y="2996951"/>
            <a:ext cx="3738364" cy="3812559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s-MX" sz="4200" b="1" dirty="0" smtClean="0">
                <a:solidFill>
                  <a:schemeClr val="accent4"/>
                </a:solidFill>
                <a:latin typeface="Juice ITC" panose="04040403040A02020202" pitchFamily="82" charset="0"/>
              </a:rPr>
              <a:t>Hola </a:t>
            </a:r>
            <a:r>
              <a:rPr lang="es-MX" sz="4200" b="1" dirty="0">
                <a:solidFill>
                  <a:schemeClr val="accent4"/>
                </a:solidFill>
                <a:latin typeface="Juice ITC" panose="04040403040A02020202" pitchFamily="82" charset="0"/>
              </a:rPr>
              <a:t>Escuelita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¡</a:t>
            </a:r>
            <a:r>
              <a:rPr lang="es-MX" sz="2900" dirty="0">
                <a:latin typeface="Comic Sans MS" panose="030F0702030302020204" pitchFamily="66" charset="0"/>
              </a:rPr>
              <a:t>Hola escuelita que tal!</a:t>
            </a:r>
            <a:br>
              <a:rPr lang="es-MX" sz="2900" dirty="0">
                <a:latin typeface="Comic Sans MS" panose="030F0702030302020204" pitchFamily="66" charset="0"/>
              </a:rPr>
            </a:br>
            <a:r>
              <a:rPr lang="es-MX" sz="2900" dirty="0">
                <a:latin typeface="Comic Sans MS" panose="030F0702030302020204" pitchFamily="66" charset="0"/>
              </a:rPr>
              <a:t>¿Hola cómo estás?</a:t>
            </a:r>
            <a:br>
              <a:rPr lang="es-MX" sz="2900" dirty="0">
                <a:latin typeface="Comic Sans MS" panose="030F0702030302020204" pitchFamily="66" charset="0"/>
              </a:rPr>
            </a:br>
            <a:r>
              <a:rPr lang="es-MX" sz="2900" dirty="0">
                <a:latin typeface="Comic Sans MS" panose="030F0702030302020204" pitchFamily="66" charset="0"/>
              </a:rPr>
              <a:t>Aquí paso muchas alegrías </a:t>
            </a:r>
            <a:br>
              <a:rPr lang="es-MX" sz="2900" dirty="0">
                <a:latin typeface="Comic Sans MS" panose="030F0702030302020204" pitchFamily="66" charset="0"/>
              </a:rPr>
            </a:br>
            <a:r>
              <a:rPr lang="es-MX" sz="2900" dirty="0">
                <a:latin typeface="Comic Sans MS" panose="030F0702030302020204" pitchFamily="66" charset="0"/>
              </a:rPr>
              <a:t>Todos los días </a:t>
            </a:r>
            <a:br>
              <a:rPr lang="es-MX" sz="2900" dirty="0">
                <a:latin typeface="Comic Sans MS" panose="030F0702030302020204" pitchFamily="66" charset="0"/>
              </a:rPr>
            </a:br>
            <a:r>
              <a:rPr lang="es-MX" sz="2900" dirty="0">
                <a:latin typeface="Comic Sans MS" panose="030F0702030302020204" pitchFamily="66" charset="0"/>
              </a:rPr>
              <a:t/>
            </a:r>
            <a:br>
              <a:rPr lang="es-MX" sz="2900" dirty="0">
                <a:latin typeface="Comic Sans MS" panose="030F0702030302020204" pitchFamily="66" charset="0"/>
              </a:rPr>
            </a:br>
            <a:r>
              <a:rPr lang="es-MX" sz="2900" dirty="0">
                <a:latin typeface="Comic Sans MS" panose="030F0702030302020204" pitchFamily="66" charset="0"/>
              </a:rPr>
              <a:t>Vuelan las mariposas </a:t>
            </a:r>
            <a:br>
              <a:rPr lang="es-MX" sz="2900" dirty="0">
                <a:latin typeface="Comic Sans MS" panose="030F0702030302020204" pitchFamily="66" charset="0"/>
              </a:rPr>
            </a:br>
            <a:r>
              <a:rPr lang="es-MX" sz="2900" dirty="0">
                <a:latin typeface="Comic Sans MS" panose="030F0702030302020204" pitchFamily="66" charset="0"/>
              </a:rPr>
              <a:t>vuelan sobre mi escuelita, </a:t>
            </a:r>
            <a:br>
              <a:rPr lang="es-MX" sz="2900" dirty="0">
                <a:latin typeface="Comic Sans MS" panose="030F0702030302020204" pitchFamily="66" charset="0"/>
              </a:rPr>
            </a:br>
            <a:r>
              <a:rPr lang="es-MX" sz="2900" dirty="0">
                <a:latin typeface="Comic Sans MS" panose="030F0702030302020204" pitchFamily="66" charset="0"/>
              </a:rPr>
              <a:t>y mientras ellas vuelan </a:t>
            </a:r>
            <a:br>
              <a:rPr lang="es-MX" sz="2900" dirty="0">
                <a:latin typeface="Comic Sans MS" panose="030F0702030302020204" pitchFamily="66" charset="0"/>
              </a:rPr>
            </a:br>
            <a:r>
              <a:rPr lang="es-MX" sz="2900" dirty="0">
                <a:latin typeface="Comic Sans MS" panose="030F0702030302020204" pitchFamily="66" charset="0"/>
              </a:rPr>
              <a:t>yo me quedo aquí.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292929" y="678769"/>
            <a:ext cx="3672408" cy="4228272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s-MX" sz="1400" b="1" dirty="0"/>
              <a:t> </a:t>
            </a:r>
            <a:r>
              <a:rPr lang="es-MX" sz="2400" b="1" dirty="0" smtClean="0">
                <a:solidFill>
                  <a:schemeClr val="accent2"/>
                </a:solidFill>
                <a:latin typeface="Juice ITC" panose="04040403040A02020202" pitchFamily="82" charset="0"/>
              </a:rPr>
              <a:t>TE </a:t>
            </a:r>
            <a:r>
              <a:rPr lang="es-MX" sz="2400" b="1" dirty="0">
                <a:solidFill>
                  <a:schemeClr val="accent2"/>
                </a:solidFill>
                <a:latin typeface="Juice ITC" panose="04040403040A02020202" pitchFamily="82" charset="0"/>
              </a:rPr>
              <a:t>RA MANTHO ZI NGUNSADI</a:t>
            </a:r>
          </a:p>
          <a:p>
            <a:pPr marL="0" indent="0">
              <a:buNone/>
            </a:pPr>
            <a:r>
              <a:rPr lang="es-MX" sz="1400" b="1" dirty="0"/>
              <a:t> </a:t>
            </a:r>
            <a:endParaRPr lang="es-MX" sz="1400" dirty="0"/>
          </a:p>
          <a:p>
            <a:pPr marL="0" indent="0">
              <a:buNone/>
            </a:pPr>
            <a:r>
              <a:rPr lang="es-MX" sz="1500" dirty="0"/>
              <a:t>¡</a:t>
            </a:r>
            <a:r>
              <a:rPr lang="es-MX" sz="1500" dirty="0">
                <a:latin typeface="Comic Sans MS" panose="030F0702030302020204" pitchFamily="66" charset="0"/>
              </a:rPr>
              <a:t>Te </a:t>
            </a:r>
            <a:r>
              <a:rPr lang="es-MX" sz="1500" dirty="0" err="1">
                <a:latin typeface="Comic Sans MS" panose="030F0702030302020204" pitchFamily="66" charset="0"/>
              </a:rPr>
              <a:t>ra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mantho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zi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ngunsadi</a:t>
            </a:r>
            <a:r>
              <a:rPr lang="es-MX" sz="1500" dirty="0">
                <a:latin typeface="Comic Sans MS" panose="030F0702030302020204" pitchFamily="66" charset="0"/>
              </a:rPr>
              <a:t>, te </a:t>
            </a:r>
            <a:r>
              <a:rPr lang="es-MX" sz="1500" dirty="0" err="1">
                <a:latin typeface="Comic Sans MS" panose="030F0702030302020204" pitchFamily="66" charset="0"/>
              </a:rPr>
              <a:t>ja</a:t>
            </a:r>
            <a:r>
              <a:rPr lang="es-MX" sz="1500" dirty="0">
                <a:latin typeface="Comic Sans MS" panose="030F0702030302020204" pitchFamily="66" charset="0"/>
              </a:rPr>
              <a:t>!</a:t>
            </a:r>
          </a:p>
          <a:p>
            <a:pPr marL="0" indent="0">
              <a:buNone/>
            </a:pPr>
            <a:r>
              <a:rPr lang="es-MX" sz="1500" dirty="0">
                <a:latin typeface="Comic Sans MS" panose="030F0702030302020204" pitchFamily="66" charset="0"/>
              </a:rPr>
              <a:t>¿Te </a:t>
            </a:r>
            <a:r>
              <a:rPr lang="es-MX" sz="1500" dirty="0" err="1">
                <a:latin typeface="Comic Sans MS" panose="030F0702030302020204" pitchFamily="66" charset="0"/>
              </a:rPr>
              <a:t>ra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mantho</a:t>
            </a:r>
            <a:r>
              <a:rPr lang="es-MX" sz="1500" dirty="0">
                <a:latin typeface="Comic Sans MS" panose="030F0702030302020204" pitchFamily="66" charset="0"/>
              </a:rPr>
              <a:t>, </a:t>
            </a:r>
            <a:r>
              <a:rPr lang="es-MX" sz="1500" dirty="0" err="1">
                <a:latin typeface="Comic Sans MS" panose="030F0702030302020204" pitchFamily="66" charset="0"/>
              </a:rPr>
              <a:t>hanja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gi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bui</a:t>
            </a:r>
            <a:r>
              <a:rPr lang="es-MX" sz="1500" dirty="0">
                <a:latin typeface="Comic Sans MS" panose="030F0702030302020204" pitchFamily="66" charset="0"/>
              </a:rPr>
              <a:t>?</a:t>
            </a:r>
          </a:p>
          <a:p>
            <a:pPr marL="0" indent="0">
              <a:buNone/>
            </a:pPr>
            <a:r>
              <a:rPr lang="es-MX" sz="1500" dirty="0" err="1">
                <a:latin typeface="Comic Sans MS" panose="030F0702030302020204" pitchFamily="66" charset="0"/>
              </a:rPr>
              <a:t>Nua</a:t>
            </a:r>
            <a:r>
              <a:rPr lang="es-MX" sz="1500" dirty="0">
                <a:latin typeface="Comic Sans MS" panose="030F0702030302020204" pitchFamily="66" charset="0"/>
              </a:rPr>
              <a:t> di </a:t>
            </a:r>
            <a:r>
              <a:rPr lang="es-MX" sz="1500" dirty="0" err="1">
                <a:latin typeface="Comic Sans MS" panose="030F0702030302020204" pitchFamily="66" charset="0"/>
              </a:rPr>
              <a:t>thogi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ndunthi</a:t>
            </a:r>
            <a:r>
              <a:rPr lang="es-MX" sz="1500" dirty="0">
                <a:latin typeface="Comic Sans MS" panose="030F0702030302020204" pitchFamily="66" charset="0"/>
              </a:rPr>
              <a:t> ya </a:t>
            </a:r>
            <a:r>
              <a:rPr lang="es-MX" sz="1500" dirty="0" err="1">
                <a:latin typeface="Comic Sans MS" panose="030F0702030302020204" pitchFamily="66" charset="0"/>
              </a:rPr>
              <a:t>johya</a:t>
            </a:r>
            <a:endParaRPr lang="es-MX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1500" dirty="0" err="1">
                <a:latin typeface="Comic Sans MS" panose="030F0702030302020204" pitchFamily="66" charset="0"/>
              </a:rPr>
              <a:t>Gatho</a:t>
            </a:r>
            <a:r>
              <a:rPr lang="es-MX" sz="1500" dirty="0">
                <a:latin typeface="Comic Sans MS" panose="030F0702030302020204" pitchFamily="66" charset="0"/>
              </a:rPr>
              <a:t> ya </a:t>
            </a:r>
            <a:r>
              <a:rPr lang="es-MX" sz="1500" dirty="0" err="1">
                <a:latin typeface="Comic Sans MS" panose="030F0702030302020204" pitchFamily="66" charset="0"/>
              </a:rPr>
              <a:t>pa</a:t>
            </a:r>
            <a:endParaRPr lang="es-MX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1500" dirty="0">
                <a:latin typeface="Comic Sans MS" panose="030F0702030302020204" pitchFamily="66" charset="0"/>
              </a:rPr>
              <a:t> </a:t>
            </a:r>
          </a:p>
          <a:p>
            <a:pPr marL="0" indent="0">
              <a:buNone/>
            </a:pPr>
            <a:r>
              <a:rPr lang="es-MX" sz="1500" dirty="0">
                <a:latin typeface="Comic Sans MS" panose="030F0702030302020204" pitchFamily="66" charset="0"/>
              </a:rPr>
              <a:t>Di </a:t>
            </a:r>
            <a:r>
              <a:rPr lang="es-MX" sz="1500" dirty="0" err="1">
                <a:latin typeface="Comic Sans MS" panose="030F0702030302020204" pitchFamily="66" charset="0"/>
              </a:rPr>
              <a:t>hñatsi</a:t>
            </a:r>
            <a:r>
              <a:rPr lang="es-MX" sz="1500" dirty="0">
                <a:latin typeface="Comic Sans MS" panose="030F0702030302020204" pitchFamily="66" charset="0"/>
              </a:rPr>
              <a:t> ya </a:t>
            </a:r>
            <a:r>
              <a:rPr lang="es-MX" sz="1500" dirty="0" err="1">
                <a:latin typeface="Comic Sans MS" panose="030F0702030302020204" pitchFamily="66" charset="0"/>
              </a:rPr>
              <a:t>tumu</a:t>
            </a:r>
            <a:endParaRPr lang="es-MX" sz="1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1500" dirty="0">
                <a:latin typeface="Comic Sans MS" panose="030F0702030302020204" pitchFamily="66" charset="0"/>
              </a:rPr>
              <a:t>Di </a:t>
            </a:r>
            <a:r>
              <a:rPr lang="es-MX" sz="1500" dirty="0" err="1">
                <a:latin typeface="Comic Sans MS" panose="030F0702030302020204" pitchFamily="66" charset="0"/>
              </a:rPr>
              <a:t>hñatsi</a:t>
            </a:r>
            <a:r>
              <a:rPr lang="es-MX" sz="1500" dirty="0">
                <a:latin typeface="Comic Sans MS" panose="030F0702030302020204" pitchFamily="66" charset="0"/>
              </a:rPr>
              <a:t> ha </a:t>
            </a:r>
            <a:r>
              <a:rPr lang="es-MX" sz="1500" dirty="0" err="1">
                <a:latin typeface="Comic Sans MS" panose="030F0702030302020204" pitchFamily="66" charset="0"/>
              </a:rPr>
              <a:t>ma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zi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ngunsadi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MX" sz="1500" dirty="0">
                <a:latin typeface="Comic Sans MS" panose="030F0702030302020204" pitchFamily="66" charset="0"/>
              </a:rPr>
              <a:t>Ha </a:t>
            </a:r>
            <a:r>
              <a:rPr lang="es-MX" sz="1500" dirty="0" err="1">
                <a:latin typeface="Comic Sans MS" panose="030F0702030302020204" pitchFamily="66" charset="0"/>
              </a:rPr>
              <a:t>ko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ma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xa</a:t>
            </a:r>
            <a:r>
              <a:rPr lang="es-MX" sz="1500" dirty="0">
                <a:latin typeface="Comic Sans MS" panose="030F0702030302020204" pitchFamily="66" charset="0"/>
              </a:rPr>
              <a:t> di </a:t>
            </a:r>
            <a:r>
              <a:rPr lang="es-MX" sz="1500" dirty="0" err="1">
                <a:latin typeface="Comic Sans MS" panose="030F0702030302020204" pitchFamily="66" charset="0"/>
              </a:rPr>
              <a:t>hñstsi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MX" sz="1500" dirty="0" err="1">
                <a:latin typeface="Comic Sans MS" panose="030F0702030302020204" pitchFamily="66" charset="0"/>
              </a:rPr>
              <a:t>Nuga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ga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kohi</a:t>
            </a:r>
            <a:r>
              <a:rPr lang="es-MX" sz="1500" dirty="0">
                <a:latin typeface="Comic Sans MS" panose="030F0702030302020204" pitchFamily="66" charset="0"/>
              </a:rPr>
              <a:t> </a:t>
            </a:r>
            <a:r>
              <a:rPr lang="es-MX" sz="1500" dirty="0" err="1">
                <a:latin typeface="Comic Sans MS" panose="030F0702030302020204" pitchFamily="66" charset="0"/>
              </a:rPr>
              <a:t>nua</a:t>
            </a:r>
            <a:r>
              <a:rPr lang="es-MX" sz="15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s-MX" sz="1400" dirty="0"/>
              <a:t> </a:t>
            </a:r>
          </a:p>
          <a:p>
            <a:pPr marL="0" indent="0">
              <a:buNone/>
            </a:pPr>
            <a:endParaRPr lang="es-MX" sz="1400" dirty="0"/>
          </a:p>
        </p:txBody>
      </p:sp>
      <p:pic>
        <p:nvPicPr>
          <p:cNvPr id="5" name="Imagen 4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93146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>
          <a:xfrm>
            <a:off x="1157714" y="620688"/>
            <a:ext cx="3966592" cy="4176464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sz="3500" b="1" dirty="0">
                <a:solidFill>
                  <a:schemeClr val="accent2">
                    <a:lumMod val="50000"/>
                  </a:schemeClr>
                </a:solidFill>
                <a:latin typeface="Juice ITC" panose="04040403040A02020202" pitchFamily="82" charset="0"/>
              </a:rPr>
              <a:t>Da </a:t>
            </a:r>
            <a:r>
              <a:rPr lang="es-MX" sz="3500" b="1" dirty="0" err="1">
                <a:solidFill>
                  <a:schemeClr val="accent2">
                    <a:lumMod val="50000"/>
                  </a:schemeClr>
                </a:solidFill>
                <a:latin typeface="Juice ITC" panose="04040403040A02020202" pitchFamily="82" charset="0"/>
              </a:rPr>
              <a:t>ñeh’u</a:t>
            </a:r>
            <a:r>
              <a:rPr lang="es-MX" sz="3500" b="1" dirty="0">
                <a:solidFill>
                  <a:schemeClr val="accent2">
                    <a:lumMod val="50000"/>
                  </a:schemeClr>
                </a:solidFill>
                <a:latin typeface="Juice ITC" panose="04040403040A02020202" pitchFamily="82" charset="0"/>
              </a:rPr>
              <a:t> </a:t>
            </a:r>
          </a:p>
          <a:p>
            <a:pPr marL="0" indent="0">
              <a:buNone/>
            </a:pPr>
            <a:r>
              <a:rPr lang="es-MX" dirty="0">
                <a:latin typeface="Comic Sans MS" panose="030F0702030302020204" pitchFamily="66" charset="0"/>
              </a:rPr>
              <a:t>Ga </a:t>
            </a:r>
            <a:r>
              <a:rPr lang="es-MX" dirty="0" err="1">
                <a:latin typeface="Comic Sans MS" panose="030F0702030302020204" pitchFamily="66" charset="0"/>
              </a:rPr>
              <a:t>ma</a:t>
            </a:r>
            <a:r>
              <a:rPr lang="es-MX" dirty="0">
                <a:latin typeface="Comic Sans MS" panose="030F0702030302020204" pitchFamily="66" charset="0"/>
              </a:rPr>
              <a:t> ha </a:t>
            </a:r>
            <a:r>
              <a:rPr lang="es-MX" dirty="0" err="1">
                <a:latin typeface="Comic Sans MS" panose="030F0702030302020204" pitchFamily="66" charset="0"/>
              </a:rPr>
              <a:t>ma</a:t>
            </a:r>
            <a:r>
              <a:rPr lang="es-MX" dirty="0">
                <a:latin typeface="Comic Sans MS" panose="030F0702030302020204" pitchFamily="66" charset="0"/>
              </a:rPr>
              <a:t> </a:t>
            </a:r>
            <a:r>
              <a:rPr lang="es-MX" dirty="0" err="1">
                <a:latin typeface="Comic Sans MS" panose="030F0702030302020204" pitchFamily="66" charset="0"/>
              </a:rPr>
              <a:t>ngo</a:t>
            </a:r>
            <a:r>
              <a:rPr lang="es-MX" dirty="0">
                <a:latin typeface="Comic Sans MS" panose="030F0702030302020204" pitchFamily="66" charset="0"/>
              </a:rPr>
              <a:t> </a:t>
            </a:r>
          </a:p>
          <a:p>
            <a:pPr marL="0" indent="0">
              <a:buNone/>
            </a:pPr>
            <a:r>
              <a:rPr lang="es-MX" dirty="0" err="1">
                <a:latin typeface="Comic Sans MS" panose="030F0702030302020204" pitchFamily="66" charset="0"/>
              </a:rPr>
              <a:t>ko</a:t>
            </a:r>
            <a:r>
              <a:rPr lang="es-MX" dirty="0">
                <a:latin typeface="Comic Sans MS" panose="030F0702030302020204" pitchFamily="66" charset="0"/>
              </a:rPr>
              <a:t> </a:t>
            </a:r>
            <a:r>
              <a:rPr lang="es-MX" dirty="0" err="1">
                <a:latin typeface="Comic Sans MS" panose="030F0702030302020204" pitchFamily="66" charset="0"/>
              </a:rPr>
              <a:t>nuna</a:t>
            </a:r>
            <a:r>
              <a:rPr lang="es-MX" dirty="0">
                <a:latin typeface="Comic Sans MS" panose="030F0702030302020204" pitchFamily="66" charset="0"/>
              </a:rPr>
              <a:t> </a:t>
            </a:r>
            <a:r>
              <a:rPr lang="es-MX" dirty="0" err="1">
                <a:latin typeface="Comic Sans MS" panose="030F0702030302020204" pitchFamily="66" charset="0"/>
              </a:rPr>
              <a:t>thuhu</a:t>
            </a: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dirty="0">
                <a:latin typeface="Comic Sans MS" panose="030F0702030302020204" pitchFamily="66" charset="0"/>
              </a:rPr>
              <a:t>nana he dada </a:t>
            </a:r>
            <a:r>
              <a:rPr lang="es-MX" dirty="0" err="1">
                <a:latin typeface="Comic Sans MS" panose="030F0702030302020204" pitchFamily="66" charset="0"/>
              </a:rPr>
              <a:t>bi</a:t>
            </a:r>
            <a:r>
              <a:rPr lang="es-MX" dirty="0">
                <a:latin typeface="Comic Sans MS" panose="030F0702030302020204" pitchFamily="66" charset="0"/>
              </a:rPr>
              <a:t> </a:t>
            </a:r>
            <a:r>
              <a:rPr lang="es-MX" dirty="0" err="1">
                <a:latin typeface="Comic Sans MS" panose="030F0702030302020204" pitchFamily="66" charset="0"/>
              </a:rPr>
              <a:t>tobgi</a:t>
            </a:r>
            <a:r>
              <a:rPr lang="es-MX" dirty="0">
                <a:latin typeface="Comic Sans MS" panose="030F0702030302020204" pitchFamily="66" charset="0"/>
              </a:rPr>
              <a:t> k ora </a:t>
            </a:r>
            <a:r>
              <a:rPr lang="es-MX" dirty="0" err="1">
                <a:latin typeface="Comic Sans MS" panose="030F0702030302020204" pitchFamily="66" charset="0"/>
              </a:rPr>
              <a:t>m’adi</a:t>
            </a: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dirty="0">
                <a:latin typeface="Comic Sans MS" panose="030F0702030302020204" pitchFamily="66" charset="0"/>
              </a:rPr>
              <a:t>n ara </a:t>
            </a:r>
            <a:r>
              <a:rPr lang="es-MX" dirty="0" err="1">
                <a:latin typeface="Comic Sans MS" panose="030F0702030302020204" pitchFamily="66" charset="0"/>
              </a:rPr>
              <a:t>ntsutsi</a:t>
            </a:r>
            <a:r>
              <a:rPr lang="es-MX" dirty="0">
                <a:latin typeface="Comic Sans MS" panose="030F0702030302020204" pitchFamily="66" charset="0"/>
              </a:rPr>
              <a:t> </a:t>
            </a:r>
            <a:r>
              <a:rPr lang="es-MX" dirty="0" err="1">
                <a:latin typeface="Comic Sans MS" panose="030F0702030302020204" pitchFamily="66" charset="0"/>
              </a:rPr>
              <a:t>ga</a:t>
            </a:r>
            <a:r>
              <a:rPr lang="es-MX" dirty="0">
                <a:latin typeface="Comic Sans MS" panose="030F0702030302020204" pitchFamily="66" charset="0"/>
              </a:rPr>
              <a:t> </a:t>
            </a:r>
            <a:r>
              <a:rPr lang="es-MX" dirty="0" err="1" smtClean="0">
                <a:latin typeface="Comic Sans MS" panose="030F0702030302020204" pitchFamily="66" charset="0"/>
              </a:rPr>
              <a:t>umbi</a:t>
            </a: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dirty="0" smtClean="0">
                <a:latin typeface="Comic Sans MS" panose="030F0702030302020204" pitchFamily="66" charset="0"/>
              </a:rPr>
              <a:t>un </a:t>
            </a:r>
            <a:r>
              <a:rPr lang="es-MX" dirty="0" err="1">
                <a:latin typeface="Comic Sans MS" panose="030F0702030302020204" pitchFamily="66" charset="0"/>
              </a:rPr>
              <a:t>ma</a:t>
            </a:r>
            <a:r>
              <a:rPr lang="es-MX" dirty="0">
                <a:latin typeface="Comic Sans MS" panose="030F0702030302020204" pitchFamily="66" charset="0"/>
              </a:rPr>
              <a:t> </a:t>
            </a:r>
            <a:r>
              <a:rPr lang="es-MX" dirty="0" err="1">
                <a:latin typeface="Comic Sans MS" panose="030F0702030302020204" pitchFamily="66" charset="0"/>
              </a:rPr>
              <a:t>m’ate</a:t>
            </a:r>
            <a:r>
              <a:rPr lang="es-MX" dirty="0">
                <a:latin typeface="Comic Sans MS" panose="030F0702030302020204" pitchFamily="66" charset="0"/>
              </a:rPr>
              <a:t> </a:t>
            </a:r>
            <a:r>
              <a:rPr lang="es-MX" dirty="0" err="1">
                <a:latin typeface="Comic Sans MS" panose="030F0702030302020204" pitchFamily="66" charset="0"/>
              </a:rPr>
              <a:t>ga</a:t>
            </a:r>
            <a:r>
              <a:rPr lang="es-MX" dirty="0">
                <a:latin typeface="Comic Sans MS" panose="030F0702030302020204" pitchFamily="66" charset="0"/>
              </a:rPr>
              <a:t> </a:t>
            </a:r>
            <a:r>
              <a:rPr lang="es-MX" dirty="0" err="1">
                <a:latin typeface="Comic Sans MS" panose="030F0702030302020204" pitchFamily="66" charset="0"/>
              </a:rPr>
              <a:t>embi</a:t>
            </a:r>
            <a:r>
              <a:rPr lang="es-MX" dirty="0">
                <a:latin typeface="Comic Sans MS" panose="030F0702030302020204" pitchFamily="66" charset="0"/>
              </a:rPr>
              <a:t> </a:t>
            </a:r>
            <a:r>
              <a:rPr lang="es-MX" dirty="0" err="1">
                <a:latin typeface="Comic Sans MS" panose="030F0702030302020204" pitchFamily="66" charset="0"/>
              </a:rPr>
              <a:t>ga</a:t>
            </a:r>
            <a:r>
              <a:rPr lang="es-MX" dirty="0">
                <a:latin typeface="Comic Sans MS" panose="030F0702030302020204" pitchFamily="66" charset="0"/>
              </a:rPr>
              <a:t> </a:t>
            </a:r>
            <a:r>
              <a:rPr lang="es-MX" dirty="0" err="1">
                <a:latin typeface="Comic Sans MS" panose="030F0702030302020204" pitchFamily="66" charset="0"/>
              </a:rPr>
              <a:t>nthe’u</a:t>
            </a:r>
            <a:r>
              <a:rPr lang="es-MX" dirty="0">
                <a:latin typeface="Comic Sans MS" panose="030F0702030302020204" pitchFamily="66" charset="0"/>
              </a:rPr>
              <a:t> </a:t>
            </a:r>
            <a:r>
              <a:rPr lang="es-MX" dirty="0" err="1">
                <a:latin typeface="Comic Sans MS" panose="030F0702030302020204" pitchFamily="66" charset="0"/>
              </a:rPr>
              <a:t>xudi</a:t>
            </a:r>
            <a:endParaRPr lang="es-MX" dirty="0">
              <a:latin typeface="Comic Sans MS" panose="030F0702030302020204" pitchFamily="66" charset="0"/>
            </a:endParaRPr>
          </a:p>
          <a:p>
            <a:endParaRPr lang="es-MX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>
          <a:xfrm>
            <a:off x="4499992" y="2801404"/>
            <a:ext cx="3650580" cy="3991496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sz="3500" b="1" dirty="0">
                <a:solidFill>
                  <a:schemeClr val="accent3">
                    <a:lumMod val="75000"/>
                  </a:schemeClr>
                </a:solidFill>
                <a:latin typeface="Juice ITC" panose="04040403040A02020202" pitchFamily="82" charset="0"/>
              </a:rPr>
              <a:t>Nos despedimos</a:t>
            </a:r>
          </a:p>
          <a:p>
            <a:pPr marL="0" indent="0">
              <a:buNone/>
            </a:pPr>
            <a:r>
              <a:rPr lang="es-MX" dirty="0">
                <a:latin typeface="Comic Sans MS" panose="030F0702030302020204" pitchFamily="66" charset="0"/>
              </a:rPr>
              <a:t>A casa nos vamos</a:t>
            </a:r>
          </a:p>
          <a:p>
            <a:pPr marL="0" indent="0">
              <a:buNone/>
            </a:pPr>
            <a:r>
              <a:rPr lang="es-MX" dirty="0">
                <a:latin typeface="Comic Sans MS" panose="030F0702030302020204" pitchFamily="66" charset="0"/>
              </a:rPr>
              <a:t>con esta canción</a:t>
            </a:r>
          </a:p>
          <a:p>
            <a:pPr marL="0" indent="0">
              <a:buNone/>
            </a:pPr>
            <a:r>
              <a:rPr lang="es-MX" dirty="0">
                <a:latin typeface="Comic Sans MS" panose="030F0702030302020204" pitchFamily="66" charset="0"/>
              </a:rPr>
              <a:t>mamá y papá nos esperan con todo su amor</a:t>
            </a:r>
          </a:p>
          <a:p>
            <a:pPr marL="0" indent="0">
              <a:buNone/>
            </a:pPr>
            <a:r>
              <a:rPr lang="es-MX" dirty="0">
                <a:latin typeface="Comic Sans MS" panose="030F0702030302020204" pitchFamily="66" charset="0"/>
              </a:rPr>
              <a:t>a mi señorita un beso le doy</a:t>
            </a:r>
          </a:p>
          <a:p>
            <a:pPr marL="0" indent="0">
              <a:buNone/>
            </a:pPr>
            <a:r>
              <a:rPr lang="es-MX" dirty="0">
                <a:latin typeface="Comic Sans MS" panose="030F0702030302020204" pitchFamily="66" charset="0"/>
              </a:rPr>
              <a:t>y a mis amiguitos le digo adiós.</a:t>
            </a:r>
          </a:p>
          <a:p>
            <a:pPr algn="ctr"/>
            <a:endParaRPr lang="es-MX" dirty="0"/>
          </a:p>
        </p:txBody>
      </p:sp>
      <p:pic>
        <p:nvPicPr>
          <p:cNvPr id="9" name="Imagen 8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Imagen 9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029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547664" y="578148"/>
            <a:ext cx="3384376" cy="3672408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s-MX" sz="5700" b="1" dirty="0" err="1" smtClean="0">
                <a:solidFill>
                  <a:schemeClr val="accent2">
                    <a:lumMod val="50000"/>
                  </a:schemeClr>
                </a:solidFill>
                <a:latin typeface="Juice ITC" panose="04040403040A02020202" pitchFamily="82" charset="0"/>
              </a:rPr>
              <a:t>Maha</a:t>
            </a:r>
            <a:r>
              <a:rPr lang="es-MX" sz="5700" b="1" dirty="0" smtClean="0">
                <a:solidFill>
                  <a:schemeClr val="accent2">
                    <a:lumMod val="50000"/>
                  </a:schemeClr>
                </a:solidFill>
                <a:latin typeface="Juice ITC" panose="04040403040A02020202" pitchFamily="82" charset="0"/>
              </a:rPr>
              <a:t> </a:t>
            </a:r>
            <a:r>
              <a:rPr lang="es-MX" sz="5700" b="1" dirty="0" err="1" smtClean="0">
                <a:solidFill>
                  <a:schemeClr val="accent2">
                    <a:lumMod val="50000"/>
                  </a:schemeClr>
                </a:solidFill>
                <a:latin typeface="Juice ITC" panose="04040403040A02020202" pitchFamily="82" charset="0"/>
              </a:rPr>
              <a:t>go</a:t>
            </a:r>
            <a:r>
              <a:rPr lang="es-MX" sz="5700" b="1" dirty="0" smtClean="0">
                <a:solidFill>
                  <a:schemeClr val="accent2">
                    <a:lumMod val="50000"/>
                  </a:schemeClr>
                </a:solidFill>
                <a:latin typeface="Juice ITC" panose="04040403040A02020202" pitchFamily="82" charset="0"/>
              </a:rPr>
              <a:t> despide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2900" dirty="0">
                <a:solidFill>
                  <a:schemeClr val="bg1"/>
                </a:solidFill>
              </a:rPr>
              <a:t>  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M’aja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go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 despide (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pu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pu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) </a:t>
            </a:r>
          </a:p>
          <a:p>
            <a:pPr marL="0" indent="0">
              <a:buNone/>
            </a:pP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  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ko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m’a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ts’amähotho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thuhu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 (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pu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pu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)</a:t>
            </a:r>
          </a:p>
          <a:p>
            <a:pPr marL="0" indent="0">
              <a:buNone/>
            </a:pP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  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thede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 nana, 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tom’i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 dada,</a:t>
            </a:r>
          </a:p>
          <a:p>
            <a:pPr marL="0" indent="0">
              <a:buNone/>
            </a:pP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  hasta ni 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xudi</a:t>
            </a:r>
            <a:r>
              <a:rPr lang="es-MX" sz="2900" dirty="0">
                <a:solidFill>
                  <a:schemeClr val="bg1"/>
                </a:solidFill>
                <a:latin typeface="Comic Sans MS" panose="030F0702030302020204" pitchFamily="66" charset="0"/>
              </a:rPr>
              <a:t> </a:t>
            </a:r>
            <a:r>
              <a:rPr lang="es-MX" sz="29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uädri</a:t>
            </a:r>
            <a:endParaRPr lang="es-MX" sz="29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499992" y="2987185"/>
            <a:ext cx="3481685" cy="3816424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s-MX" sz="4600" b="1" dirty="0" smtClean="0">
                <a:solidFill>
                  <a:schemeClr val="accent3">
                    <a:lumMod val="75000"/>
                  </a:schemeClr>
                </a:solidFill>
                <a:latin typeface="Juice ITC" panose="04040403040A02020202" pitchFamily="82" charset="0"/>
              </a:rPr>
              <a:t>Nos vamos a despedir</a:t>
            </a:r>
          </a:p>
          <a:p>
            <a:pPr marL="0" indent="0">
              <a:buNone/>
            </a:pPr>
            <a:endParaRPr lang="es-MX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Nos vamos a despedir (</a:t>
            </a:r>
            <a:r>
              <a:rPr lang="es-MX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pu</a:t>
            </a:r>
            <a:r>
              <a:rPr lang="es-MX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s-MX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pu</a:t>
            </a:r>
            <a:r>
              <a:rPr lang="es-MX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)</a:t>
            </a:r>
          </a:p>
          <a:p>
            <a:pPr marL="0" indent="0">
              <a:buNone/>
            </a:pPr>
            <a:r>
              <a:rPr lang="es-MX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 Con esta linda canción (</a:t>
            </a:r>
            <a:r>
              <a:rPr lang="es-MX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pu</a:t>
            </a:r>
            <a:r>
              <a:rPr lang="es-MX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s-MX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pu</a:t>
            </a:r>
            <a:r>
              <a:rPr lang="es-MX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)</a:t>
            </a:r>
          </a:p>
          <a:p>
            <a:pPr marL="0" indent="0">
              <a:buNone/>
            </a:pPr>
            <a:r>
              <a:rPr lang="es-MX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Sonríe mamá, nos espera papá</a:t>
            </a:r>
          </a:p>
          <a:p>
            <a:pPr marL="0" indent="0">
              <a:buNone/>
            </a:pPr>
            <a:r>
              <a:rPr lang="es-MX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Hasta mañana jardín Pu, </a:t>
            </a:r>
            <a:r>
              <a:rPr lang="es-MX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puuu</a:t>
            </a:r>
            <a:r>
              <a:rPr lang="es-MX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es-MX" dirty="0"/>
          </a:p>
        </p:txBody>
      </p:sp>
      <p:pic>
        <p:nvPicPr>
          <p:cNvPr id="5" name="Imagen 4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30489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404719" y="671520"/>
            <a:ext cx="3509044" cy="3930784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s-MX" sz="4600" b="1" dirty="0" err="1">
                <a:solidFill>
                  <a:schemeClr val="accent2"/>
                </a:solidFill>
                <a:latin typeface="Juice ITC" panose="04040403040A02020202" pitchFamily="82" charset="0"/>
              </a:rPr>
              <a:t>Nanxa</a:t>
            </a:r>
            <a:r>
              <a:rPr lang="es-MX" sz="4600" b="1" dirty="0">
                <a:solidFill>
                  <a:schemeClr val="accent2"/>
                </a:solidFill>
                <a:latin typeface="Juice ITC" panose="04040403040A02020202" pitchFamily="82" charset="0"/>
              </a:rPr>
              <a:t> </a:t>
            </a:r>
            <a:r>
              <a:rPr lang="es-MX" sz="4600" b="1" dirty="0" err="1">
                <a:solidFill>
                  <a:schemeClr val="accent2"/>
                </a:solidFill>
                <a:latin typeface="Juice ITC" panose="04040403040A02020202" pitchFamily="82" charset="0"/>
              </a:rPr>
              <a:t>ñ’u</a:t>
            </a:r>
            <a:endParaRPr lang="es-MX" sz="4600" b="1" dirty="0">
              <a:solidFill>
                <a:schemeClr val="accent2"/>
              </a:solidFill>
              <a:latin typeface="Juice ITC" panose="04040403040A02020202" pitchFamily="82" charset="0"/>
            </a:endParaRPr>
          </a:p>
          <a:p>
            <a:pPr marL="0" indent="0">
              <a:buNone/>
            </a:pPr>
            <a:endParaRPr lang="es-MX" b="1" dirty="0"/>
          </a:p>
          <a:p>
            <a:pPr marL="0" indent="0">
              <a:buNone/>
            </a:pPr>
            <a:r>
              <a:rPr lang="es-MX" sz="2800" dirty="0" err="1">
                <a:latin typeface="Comic Sans MS" panose="030F0702030302020204" pitchFamily="66" charset="0"/>
              </a:rPr>
              <a:t>Nanxa</a:t>
            </a:r>
            <a:r>
              <a:rPr lang="es-MX" sz="2800" dirty="0">
                <a:latin typeface="Comic Sans MS" panose="030F0702030302020204" pitchFamily="66" charset="0"/>
              </a:rPr>
              <a:t> </a:t>
            </a:r>
            <a:r>
              <a:rPr lang="es-MX" sz="2800" dirty="0" err="1">
                <a:latin typeface="Comic Sans MS" panose="030F0702030302020204" pitchFamily="66" charset="0"/>
              </a:rPr>
              <a:t>ñ’u</a:t>
            </a:r>
            <a:r>
              <a:rPr lang="es-MX" sz="2800" dirty="0">
                <a:latin typeface="Comic Sans MS" panose="030F0702030302020204" pitchFamily="66" charset="0"/>
              </a:rPr>
              <a:t>, </a:t>
            </a:r>
            <a:r>
              <a:rPr lang="es-MX" sz="2800" dirty="0" err="1">
                <a:latin typeface="Comic Sans MS" panose="030F0702030302020204" pitchFamily="66" charset="0"/>
              </a:rPr>
              <a:t>ra</a:t>
            </a:r>
            <a:r>
              <a:rPr lang="es-MX" sz="2800" dirty="0">
                <a:latin typeface="Comic Sans MS" panose="030F0702030302020204" pitchFamily="66" charset="0"/>
              </a:rPr>
              <a:t> limo. </a:t>
            </a:r>
            <a:r>
              <a:rPr lang="es-MX" sz="2800" dirty="0" err="1">
                <a:latin typeface="Comic Sans MS" panose="030F0702030302020204" pitchFamily="66" charset="0"/>
              </a:rPr>
              <a:t>Xa</a:t>
            </a:r>
            <a:r>
              <a:rPr lang="es-MX" sz="2800" dirty="0">
                <a:latin typeface="Comic Sans MS" panose="030F0702030302020204" pitchFamily="66" charset="0"/>
              </a:rPr>
              <a:t> </a:t>
            </a:r>
            <a:r>
              <a:rPr lang="es-MX" sz="2800" dirty="0" err="1">
                <a:latin typeface="Comic Sans MS" panose="030F0702030302020204" pitchFamily="66" charset="0"/>
              </a:rPr>
              <a:t>theki</a:t>
            </a:r>
            <a:endParaRPr lang="es-MX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800" dirty="0">
                <a:latin typeface="Comic Sans MS" panose="030F0702030302020204" pitchFamily="66" charset="0"/>
              </a:rPr>
              <a:t>Ga </a:t>
            </a:r>
            <a:r>
              <a:rPr lang="es-MX" sz="2800" dirty="0" err="1">
                <a:latin typeface="Comic Sans MS" panose="030F0702030302020204" pitchFamily="66" charset="0"/>
              </a:rPr>
              <a:t>rai</a:t>
            </a:r>
            <a:r>
              <a:rPr lang="es-MX" sz="2800" dirty="0">
                <a:latin typeface="Comic Sans MS" panose="030F0702030302020204" pitchFamily="66" charset="0"/>
              </a:rPr>
              <a:t> </a:t>
            </a:r>
            <a:r>
              <a:rPr lang="es-MX" sz="2800" dirty="0" err="1">
                <a:latin typeface="Comic Sans MS" panose="030F0702030302020204" pitchFamily="66" charset="0"/>
              </a:rPr>
              <a:t>n’a</a:t>
            </a:r>
            <a:r>
              <a:rPr lang="es-MX" sz="2800" dirty="0">
                <a:latin typeface="Comic Sans MS" panose="030F0702030302020204" pitchFamily="66" charset="0"/>
              </a:rPr>
              <a:t> </a:t>
            </a:r>
            <a:r>
              <a:rPr lang="es-MX" sz="2800" dirty="0" err="1">
                <a:latin typeface="Comic Sans MS" panose="030F0702030302020204" pitchFamily="66" charset="0"/>
              </a:rPr>
              <a:t>ra</a:t>
            </a:r>
            <a:r>
              <a:rPr lang="es-MX" sz="2800" dirty="0">
                <a:latin typeface="Comic Sans MS" panose="030F0702030302020204" pitchFamily="66" charset="0"/>
              </a:rPr>
              <a:t> </a:t>
            </a:r>
            <a:r>
              <a:rPr lang="es-MX" sz="2800" dirty="0" err="1">
                <a:latin typeface="Comic Sans MS" panose="030F0702030302020204" pitchFamily="66" charset="0"/>
              </a:rPr>
              <a:t>ntsu’tsi</a:t>
            </a:r>
            <a:r>
              <a:rPr lang="es-MX" sz="2800" dirty="0">
                <a:latin typeface="Comic Sans MS" panose="030F0702030302020204" pitchFamily="66" charset="0"/>
              </a:rPr>
              <a:t>, </a:t>
            </a:r>
            <a:r>
              <a:rPr lang="es-MX" sz="2800" dirty="0" err="1">
                <a:latin typeface="Comic Sans MS" panose="030F0702030302020204" pitchFamily="66" charset="0"/>
              </a:rPr>
              <a:t>ne</a:t>
            </a:r>
            <a:r>
              <a:rPr lang="es-MX" sz="2800" dirty="0">
                <a:latin typeface="Comic Sans MS" panose="030F0702030302020204" pitchFamily="66" charset="0"/>
              </a:rPr>
              <a:t> </a:t>
            </a:r>
            <a:r>
              <a:rPr lang="es-MX" sz="2800" dirty="0" err="1">
                <a:latin typeface="Comic Sans MS" panose="030F0702030302020204" pitchFamily="66" charset="0"/>
              </a:rPr>
              <a:t>ga</a:t>
            </a:r>
            <a:r>
              <a:rPr lang="es-MX" sz="2800" dirty="0">
                <a:latin typeface="Comic Sans MS" panose="030F0702030302020204" pitchFamily="66" charset="0"/>
              </a:rPr>
              <a:t> </a:t>
            </a:r>
            <a:r>
              <a:rPr lang="es-MX" sz="2800" dirty="0" err="1">
                <a:latin typeface="Comic Sans MS" panose="030F0702030302020204" pitchFamily="66" charset="0"/>
              </a:rPr>
              <a:t>ma</a:t>
            </a:r>
            <a:r>
              <a:rPr lang="es-MX" sz="2800" dirty="0">
                <a:latin typeface="Comic Sans MS" panose="030F0702030302020204" pitchFamily="66" charset="0"/>
              </a:rPr>
              <a:t>,</a:t>
            </a:r>
          </a:p>
          <a:p>
            <a:pPr marL="0" indent="0">
              <a:buNone/>
            </a:pPr>
            <a:r>
              <a:rPr lang="es-MX" sz="2800" dirty="0">
                <a:latin typeface="Comic Sans MS" panose="030F0702030302020204" pitchFamily="66" charset="0"/>
              </a:rPr>
              <a:t>Ra </a:t>
            </a:r>
            <a:r>
              <a:rPr lang="es-MX" sz="2800" dirty="0" err="1">
                <a:latin typeface="Comic Sans MS" panose="030F0702030302020204" pitchFamily="66" charset="0"/>
              </a:rPr>
              <a:t>vädri</a:t>
            </a:r>
            <a:r>
              <a:rPr lang="es-MX" sz="2800" dirty="0">
                <a:latin typeface="Comic Sans MS" panose="030F0702030302020204" pitchFamily="66" charset="0"/>
              </a:rPr>
              <a:t> </a:t>
            </a:r>
            <a:r>
              <a:rPr lang="es-MX" sz="2800" dirty="0" err="1">
                <a:latin typeface="Comic Sans MS" panose="030F0702030302020204" pitchFamily="66" charset="0"/>
              </a:rPr>
              <a:t>bi</a:t>
            </a:r>
            <a:r>
              <a:rPr lang="es-MX" sz="2800" dirty="0">
                <a:latin typeface="Comic Sans MS" panose="030F0702030302020204" pitchFamily="66" charset="0"/>
              </a:rPr>
              <a:t> </a:t>
            </a:r>
            <a:r>
              <a:rPr lang="es-MX" sz="2800" dirty="0" err="1">
                <a:latin typeface="Comic Sans MS" panose="030F0702030302020204" pitchFamily="66" charset="0"/>
              </a:rPr>
              <a:t>gohi</a:t>
            </a:r>
            <a:r>
              <a:rPr lang="es-MX" sz="2800" dirty="0">
                <a:latin typeface="Comic Sans MS" panose="030F0702030302020204" pitchFamily="66" charset="0"/>
              </a:rPr>
              <a:t> di </a:t>
            </a:r>
            <a:r>
              <a:rPr lang="es-MX" sz="2800" dirty="0" err="1">
                <a:latin typeface="Comic Sans MS" panose="030F0702030302020204" pitchFamily="66" charset="0"/>
              </a:rPr>
              <a:t>sehe</a:t>
            </a:r>
            <a:endParaRPr lang="es-MX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800" dirty="0">
                <a:latin typeface="Comic Sans MS" panose="030F0702030302020204" pitchFamily="66" charset="0"/>
              </a:rPr>
              <a:t>Ra </a:t>
            </a:r>
            <a:r>
              <a:rPr lang="es-MX" sz="2800" dirty="0" err="1">
                <a:latin typeface="Comic Sans MS" panose="030F0702030302020204" pitchFamily="66" charset="0"/>
              </a:rPr>
              <a:t>ka</a:t>
            </a:r>
            <a:r>
              <a:rPr lang="es-MX" sz="2800" dirty="0">
                <a:latin typeface="Comic Sans MS" panose="030F0702030302020204" pitchFamily="66" charset="0"/>
              </a:rPr>
              <a:t> </a:t>
            </a:r>
            <a:r>
              <a:rPr lang="es-MX" sz="2800" dirty="0" err="1">
                <a:latin typeface="Comic Sans MS" panose="030F0702030302020204" pitchFamily="66" charset="0"/>
              </a:rPr>
              <a:t>gui</a:t>
            </a:r>
            <a:r>
              <a:rPr lang="es-MX" sz="2800" dirty="0">
                <a:latin typeface="Comic Sans MS" panose="030F0702030302020204" pitchFamily="66" charset="0"/>
              </a:rPr>
              <a:t> </a:t>
            </a:r>
            <a:r>
              <a:rPr lang="es-MX" sz="2800" dirty="0" err="1">
                <a:latin typeface="Comic Sans MS" panose="030F0702030302020204" pitchFamily="66" charset="0"/>
              </a:rPr>
              <a:t>ran</a:t>
            </a:r>
            <a:r>
              <a:rPr lang="es-MX" sz="2800" dirty="0">
                <a:latin typeface="Comic Sans MS" panose="030F0702030302020204" pitchFamily="66" charset="0"/>
              </a:rPr>
              <a:t> </a:t>
            </a:r>
            <a:r>
              <a:rPr lang="es-MX" sz="2800" dirty="0" err="1">
                <a:latin typeface="Comic Sans MS" panose="030F0702030302020204" pitchFamily="66" charset="0"/>
              </a:rPr>
              <a:t>dumui</a:t>
            </a:r>
            <a:r>
              <a:rPr lang="es-MX" sz="2800" dirty="0">
                <a:latin typeface="Comic Sans MS" panose="030F0702030302020204" pitchFamily="66" charset="0"/>
              </a:rPr>
              <a:t>, ha hindi </a:t>
            </a:r>
            <a:r>
              <a:rPr lang="es-MX" sz="2800" dirty="0" err="1">
                <a:latin typeface="Comic Sans MS" panose="030F0702030302020204" pitchFamily="66" charset="0"/>
              </a:rPr>
              <a:t>zoni</a:t>
            </a:r>
            <a:r>
              <a:rPr lang="es-MX" sz="2800" dirty="0">
                <a:latin typeface="Comic Sans MS" panose="030F0702030302020204" pitchFamily="66" charset="0"/>
              </a:rPr>
              <a:t>.</a:t>
            </a:r>
          </a:p>
          <a:p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499992" y="3068960"/>
            <a:ext cx="3600400" cy="3717032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s-MX" sz="4600" b="1" dirty="0">
                <a:solidFill>
                  <a:schemeClr val="accent3">
                    <a:lumMod val="75000"/>
                  </a:schemeClr>
                </a:solidFill>
                <a:latin typeface="Juice ITC" panose="04040403040A02020202" pitchFamily="82" charset="0"/>
              </a:rPr>
              <a:t>NARANJA DULCE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2900" dirty="0" smtClean="0">
                <a:latin typeface="Comic Sans MS" panose="030F0702030302020204" pitchFamily="66" charset="0"/>
              </a:rPr>
              <a:t>Naranja</a:t>
            </a:r>
            <a:r>
              <a:rPr lang="es-MX" sz="2900" dirty="0">
                <a:latin typeface="Comic Sans MS" panose="030F0702030302020204" pitchFamily="66" charset="0"/>
              </a:rPr>
              <a:t> dulce, limón partido</a:t>
            </a:r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te doy un beso y me despido</a:t>
            </a:r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por que el jardín se quedo solo</a:t>
            </a:r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me da tristeza pero no lloro.</a:t>
            </a:r>
          </a:p>
          <a:p>
            <a:endParaRPr lang="es-MX" dirty="0"/>
          </a:p>
        </p:txBody>
      </p:sp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magen 6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01211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164110" y="722404"/>
            <a:ext cx="3384376" cy="3786768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s-MX" sz="5300" b="1" dirty="0">
                <a:solidFill>
                  <a:schemeClr val="accent2"/>
                </a:solidFill>
                <a:latin typeface="Juice ITC" panose="04040403040A02020202" pitchFamily="82" charset="0"/>
              </a:rPr>
              <a:t>Ya </a:t>
            </a:r>
            <a:r>
              <a:rPr lang="es-MX" sz="5300" b="1" dirty="0" err="1">
                <a:solidFill>
                  <a:schemeClr val="accent2"/>
                </a:solidFill>
                <a:latin typeface="Juice ITC" panose="04040403040A02020202" pitchFamily="82" charset="0"/>
              </a:rPr>
              <a:t>kut´a</a:t>
            </a:r>
            <a:r>
              <a:rPr lang="es-MX" sz="5300" b="1" dirty="0">
                <a:solidFill>
                  <a:schemeClr val="accent2"/>
                </a:solidFill>
                <a:latin typeface="Juice ITC" panose="04040403040A02020202" pitchFamily="82" charset="0"/>
              </a:rPr>
              <a:t> saha. </a:t>
            </a:r>
          </a:p>
          <a:p>
            <a:pPr marL="0" indent="0">
              <a:buNone/>
            </a:pPr>
            <a:endParaRPr lang="es-MX" b="1" dirty="0"/>
          </a:p>
          <a:p>
            <a:pPr marL="0" indent="0">
              <a:buNone/>
            </a:pPr>
            <a:r>
              <a:rPr lang="es-MX" sz="2900" dirty="0" err="1">
                <a:latin typeface="Comic Sans MS" panose="030F0702030302020204" pitchFamily="66" charset="0"/>
              </a:rPr>
              <a:t>Jaga</a:t>
            </a:r>
            <a:r>
              <a:rPr lang="es-MX" sz="2900" dirty="0"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latin typeface="Comic Sans MS" panose="030F0702030302020204" pitchFamily="66" charset="0"/>
              </a:rPr>
              <a:t>kut´a</a:t>
            </a:r>
            <a:r>
              <a:rPr lang="es-MX" sz="2900" dirty="0">
                <a:latin typeface="Comic Sans MS" panose="030F0702030302020204" pitchFamily="66" charset="0"/>
              </a:rPr>
              <a:t> saha </a:t>
            </a:r>
            <a:r>
              <a:rPr lang="es-MX" sz="2900" dirty="0" err="1">
                <a:latin typeface="Comic Sans MS" panose="030F0702030302020204" pitchFamily="66" charset="0"/>
              </a:rPr>
              <a:t>nu</a:t>
            </a:r>
            <a:r>
              <a:rPr lang="es-MX" sz="2900" dirty="0"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latin typeface="Comic Sans MS" panose="030F0702030302020204" pitchFamily="66" charset="0"/>
              </a:rPr>
              <a:t>ua</a:t>
            </a:r>
            <a:r>
              <a:rPr lang="es-MX" sz="2900" dirty="0"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latin typeface="Comic Sans MS" panose="030F0702030302020204" pitchFamily="66" charset="0"/>
              </a:rPr>
              <a:t>ja</a:t>
            </a:r>
            <a:r>
              <a:rPr lang="es-MX" sz="2900" dirty="0"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latin typeface="Comic Sans MS" panose="030F0702030302020204" pitchFamily="66" charset="0"/>
              </a:rPr>
              <a:t>ma</a:t>
            </a:r>
            <a:r>
              <a:rPr lang="es-MX" sz="2900" dirty="0"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latin typeface="Comic Sans MS" panose="030F0702030302020204" pitchFamily="66" charset="0"/>
              </a:rPr>
              <a:t>yega</a:t>
            </a:r>
            <a:r>
              <a:rPr lang="es-MX" sz="29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MX" sz="2900" dirty="0" err="1">
                <a:latin typeface="Comic Sans MS" panose="030F0702030302020204" pitchFamily="66" charset="0"/>
              </a:rPr>
              <a:t>Jaga</a:t>
            </a:r>
            <a:r>
              <a:rPr lang="es-MX" sz="2900" dirty="0"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latin typeface="Comic Sans MS" panose="030F0702030302020204" pitchFamily="66" charset="0"/>
              </a:rPr>
              <a:t>kut´a</a:t>
            </a:r>
            <a:r>
              <a:rPr lang="es-MX" sz="2900" dirty="0">
                <a:latin typeface="Comic Sans MS" panose="030F0702030302020204" pitchFamily="66" charset="0"/>
              </a:rPr>
              <a:t> saha </a:t>
            </a:r>
            <a:r>
              <a:rPr lang="es-MX" sz="2900" dirty="0" err="1">
                <a:latin typeface="Comic Sans MS" panose="030F0702030302020204" pitchFamily="66" charset="0"/>
              </a:rPr>
              <a:t>nu</a:t>
            </a:r>
            <a:r>
              <a:rPr lang="es-MX" sz="2900" dirty="0"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latin typeface="Comic Sans MS" panose="030F0702030302020204" pitchFamily="66" charset="0"/>
              </a:rPr>
              <a:t>ua</a:t>
            </a:r>
            <a:r>
              <a:rPr lang="es-MX" sz="2900" dirty="0"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latin typeface="Comic Sans MS" panose="030F0702030302020204" pitchFamily="66" charset="0"/>
              </a:rPr>
              <a:t>ja</a:t>
            </a:r>
            <a:r>
              <a:rPr lang="es-MX" sz="2900" dirty="0"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latin typeface="Comic Sans MS" panose="030F0702030302020204" pitchFamily="66" charset="0"/>
              </a:rPr>
              <a:t>ma</a:t>
            </a:r>
            <a:r>
              <a:rPr lang="es-MX" sz="2900" dirty="0">
                <a:latin typeface="Comic Sans MS" panose="030F0702030302020204" pitchFamily="66" charset="0"/>
              </a:rPr>
              <a:t> </a:t>
            </a:r>
            <a:r>
              <a:rPr lang="es-MX" sz="2900" dirty="0" err="1">
                <a:latin typeface="Comic Sans MS" panose="030F0702030302020204" pitchFamily="66" charset="0"/>
              </a:rPr>
              <a:t>n´a</a:t>
            </a:r>
            <a:endParaRPr lang="es-MX" sz="2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naja, </a:t>
            </a:r>
            <a:r>
              <a:rPr lang="es-MX" sz="2900" dirty="0" err="1">
                <a:latin typeface="Comic Sans MS" panose="030F0702030302020204" pitchFamily="66" charset="0"/>
              </a:rPr>
              <a:t>yoho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hñu</a:t>
            </a:r>
            <a:r>
              <a:rPr lang="es-MX" sz="2900" dirty="0">
                <a:latin typeface="Comic Sans MS" panose="030F0702030302020204" pitchFamily="66" charset="0"/>
              </a:rPr>
              <a:t>,</a:t>
            </a:r>
          </a:p>
          <a:p>
            <a:pPr marL="0" indent="0">
              <a:buNone/>
            </a:pPr>
            <a:r>
              <a:rPr lang="es-MX" sz="2900" dirty="0" err="1">
                <a:latin typeface="Comic Sans MS" panose="030F0702030302020204" pitchFamily="66" charset="0"/>
              </a:rPr>
              <a:t>goho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kut`a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r´ato</a:t>
            </a:r>
            <a:endParaRPr lang="es-MX" sz="2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900" dirty="0" err="1">
                <a:latin typeface="Comic Sans MS" panose="030F0702030302020204" pitchFamily="66" charset="0"/>
              </a:rPr>
              <a:t>yoto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hñato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guto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ret´a</a:t>
            </a:r>
            <a:r>
              <a:rPr lang="es-MX" sz="29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Naja, </a:t>
            </a:r>
            <a:r>
              <a:rPr lang="es-MX" sz="2900" dirty="0" err="1">
                <a:latin typeface="Comic Sans MS" panose="030F0702030302020204" pitchFamily="66" charset="0"/>
              </a:rPr>
              <a:t>yoho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hñu</a:t>
            </a:r>
            <a:r>
              <a:rPr lang="es-MX" sz="2900" dirty="0">
                <a:latin typeface="Comic Sans MS" panose="030F0702030302020204" pitchFamily="66" charset="0"/>
              </a:rPr>
              <a:t>,</a:t>
            </a:r>
          </a:p>
          <a:p>
            <a:pPr marL="0" indent="0">
              <a:buNone/>
            </a:pPr>
            <a:r>
              <a:rPr lang="es-MX" sz="2900" dirty="0" err="1">
                <a:latin typeface="Comic Sans MS" panose="030F0702030302020204" pitchFamily="66" charset="0"/>
              </a:rPr>
              <a:t>goho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kut`a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r´ato</a:t>
            </a:r>
            <a:endParaRPr lang="es-MX" sz="29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900" dirty="0" err="1">
                <a:latin typeface="Comic Sans MS" panose="030F0702030302020204" pitchFamily="66" charset="0"/>
              </a:rPr>
              <a:t>yoto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hñato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guto</a:t>
            </a:r>
            <a:r>
              <a:rPr lang="es-MX" sz="2900" dirty="0">
                <a:latin typeface="Comic Sans MS" panose="030F0702030302020204" pitchFamily="66" charset="0"/>
              </a:rPr>
              <a:t>, </a:t>
            </a:r>
            <a:r>
              <a:rPr lang="es-MX" sz="2900" dirty="0" err="1">
                <a:latin typeface="Comic Sans MS" panose="030F0702030302020204" pitchFamily="66" charset="0"/>
              </a:rPr>
              <a:t>ret´a</a:t>
            </a:r>
            <a:r>
              <a:rPr lang="es-MX" sz="2900" dirty="0">
                <a:latin typeface="Comic Sans MS" panose="030F0702030302020204" pitchFamily="66" charset="0"/>
              </a:rPr>
              <a:t>.</a:t>
            </a:r>
          </a:p>
          <a:p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136876" y="2924944"/>
            <a:ext cx="3744416" cy="3837158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s-MX" sz="5300" b="1" dirty="0">
                <a:solidFill>
                  <a:srgbClr val="0070C0"/>
                </a:solidFill>
                <a:latin typeface="Juice ITC" panose="04040403040A02020202" pitchFamily="82" charset="0"/>
              </a:rPr>
              <a:t>Los cinco dedos</a:t>
            </a:r>
          </a:p>
          <a:p>
            <a:pPr marL="0" indent="0">
              <a:buNone/>
            </a:pPr>
            <a:endParaRPr lang="es-MX" b="1" dirty="0"/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Tengo cinco dedos en esta manita</a:t>
            </a:r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tengo cinco dedos en esta también</a:t>
            </a:r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uno, dos y tres,</a:t>
            </a:r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cuatro, cinco, seis,</a:t>
            </a:r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siete, ocho, nueve y diez.</a:t>
            </a:r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Uno, dos y tres,</a:t>
            </a:r>
          </a:p>
          <a:p>
            <a:pPr marL="0" indent="0">
              <a:buNone/>
            </a:pPr>
            <a:r>
              <a:rPr lang="es-MX" sz="2900" dirty="0">
                <a:latin typeface="Comic Sans MS" panose="030F0702030302020204" pitchFamily="66" charset="0"/>
              </a:rPr>
              <a:t>cuatro, cinco, seis</a:t>
            </a:r>
          </a:p>
          <a:p>
            <a:pPr marL="0" indent="0">
              <a:buNone/>
            </a:pPr>
            <a:r>
              <a:rPr lang="es-ES" sz="2900" dirty="0">
                <a:latin typeface="Comic Sans MS" panose="030F0702030302020204" pitchFamily="66" charset="0"/>
              </a:rPr>
              <a:t>siete, ocho, nueve y diez.</a:t>
            </a:r>
            <a:endParaRPr lang="es-MX" sz="2900" dirty="0">
              <a:latin typeface="Comic Sans MS" panose="030F0702030302020204" pitchFamily="66" charset="0"/>
            </a:endParaRPr>
          </a:p>
        </p:txBody>
      </p:sp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magen 6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62241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115616" y="692696"/>
            <a:ext cx="3888432" cy="4032448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MX" sz="3100" b="1" dirty="0">
                <a:solidFill>
                  <a:schemeClr val="accent2"/>
                </a:solidFill>
                <a:latin typeface="Juice ITC" panose="04040403040A02020202" pitchFamily="82" charset="0"/>
              </a:rPr>
              <a:t>Ki </a:t>
            </a:r>
            <a:r>
              <a:rPr lang="es-MX" sz="3100" b="1" dirty="0" err="1">
                <a:solidFill>
                  <a:schemeClr val="accent2"/>
                </a:solidFill>
                <a:latin typeface="Juice ITC" panose="04040403040A02020202" pitchFamily="82" charset="0"/>
              </a:rPr>
              <a:t>Hatsi</a:t>
            </a:r>
            <a:r>
              <a:rPr lang="es-MX" sz="3100" b="1" dirty="0">
                <a:solidFill>
                  <a:schemeClr val="accent2"/>
                </a:solidFill>
                <a:latin typeface="Juice ITC" panose="04040403040A02020202" pitchFamily="82" charset="0"/>
              </a:rPr>
              <a:t>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2100" dirty="0" err="1">
                <a:latin typeface="Comic Sans MS" panose="030F0702030302020204" pitchFamily="66" charset="0"/>
              </a:rPr>
              <a:t>Hatsi</a:t>
            </a:r>
            <a:r>
              <a:rPr lang="es-MX" sz="2100" dirty="0">
                <a:latin typeface="Comic Sans MS" panose="030F0702030302020204" pitchFamily="66" charset="0"/>
              </a:rPr>
              <a:t>, </a:t>
            </a:r>
            <a:r>
              <a:rPr lang="es-MX" sz="2100" dirty="0" err="1">
                <a:latin typeface="Comic Sans MS" panose="030F0702030302020204" pitchFamily="66" charset="0"/>
              </a:rPr>
              <a:t>hatsi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ngunxadi</a:t>
            </a:r>
            <a:endParaRPr lang="es-MX" sz="21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100" dirty="0" err="1">
                <a:latin typeface="Comic Sans MS" panose="030F0702030302020204" pitchFamily="66" charset="0"/>
              </a:rPr>
              <a:t>maha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gatho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ga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nxadi</a:t>
            </a:r>
            <a:endParaRPr lang="es-MX" sz="21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100" dirty="0" err="1">
                <a:latin typeface="Comic Sans MS" panose="030F0702030302020204" pitchFamily="66" charset="0"/>
              </a:rPr>
              <a:t>maha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gatho</a:t>
            </a:r>
            <a:r>
              <a:rPr lang="es-MX" sz="2100" dirty="0">
                <a:latin typeface="Comic Sans MS" panose="030F0702030302020204" pitchFamily="66" charset="0"/>
              </a:rPr>
              <a:t> ge ni </a:t>
            </a:r>
            <a:r>
              <a:rPr lang="es-MX" sz="2100" dirty="0" err="1">
                <a:latin typeface="Comic Sans MS" panose="030F0702030302020204" pitchFamily="66" charset="0"/>
              </a:rPr>
              <a:t>xüdi</a:t>
            </a:r>
            <a:endParaRPr lang="es-MX" sz="21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100" dirty="0" err="1">
                <a:latin typeface="Comic Sans MS" panose="030F0702030302020204" pitchFamily="66" charset="0"/>
              </a:rPr>
              <a:t>gä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othu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ne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ga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ñemu</a:t>
            </a:r>
            <a:endParaRPr lang="es-MX" sz="21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100" dirty="0" err="1">
                <a:latin typeface="Comic Sans MS" panose="030F0702030302020204" pitchFamily="66" charset="0"/>
              </a:rPr>
              <a:t>gä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othu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ne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ga</a:t>
            </a:r>
            <a:r>
              <a:rPr lang="es-MX" sz="2100" dirty="0">
                <a:latin typeface="Comic Sans MS" panose="030F0702030302020204" pitchFamily="66" charset="0"/>
              </a:rPr>
              <a:t> </a:t>
            </a:r>
            <a:r>
              <a:rPr lang="es-MX" sz="2100" dirty="0" err="1">
                <a:latin typeface="Comic Sans MS" panose="030F0702030302020204" pitchFamily="66" charset="0"/>
              </a:rPr>
              <a:t>ñemu</a:t>
            </a:r>
            <a:r>
              <a:rPr lang="es-MX" sz="2100" dirty="0">
                <a:latin typeface="Comic Sans MS" panose="030F0702030302020204" pitchFamily="66" charset="0"/>
              </a:rPr>
              <a:t>.</a:t>
            </a:r>
          </a:p>
          <a:p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499992" y="2405469"/>
            <a:ext cx="3528392" cy="4146808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MX" sz="3100" b="1" dirty="0">
                <a:solidFill>
                  <a:srgbClr val="0070C0"/>
                </a:solidFill>
                <a:latin typeface="Juice ITC" panose="04040403040A02020202" pitchFamily="82" charset="0"/>
              </a:rPr>
              <a:t>Buenos días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2100" dirty="0">
                <a:latin typeface="Comic Sans MS" panose="030F0702030302020204" pitchFamily="66" charset="0"/>
              </a:rPr>
              <a:t>Buenos días escuelita</a:t>
            </a:r>
          </a:p>
          <a:p>
            <a:pPr marL="0" indent="0">
              <a:buNone/>
            </a:pPr>
            <a:r>
              <a:rPr lang="es-MX" sz="2100" dirty="0">
                <a:latin typeface="Comic Sans MS" panose="030F0702030302020204" pitchFamily="66" charset="0"/>
              </a:rPr>
              <a:t>vamos todos a estudiar</a:t>
            </a:r>
          </a:p>
          <a:p>
            <a:pPr marL="0" indent="0">
              <a:buNone/>
            </a:pPr>
            <a:r>
              <a:rPr lang="es-MX" sz="2100" dirty="0">
                <a:latin typeface="Comic Sans MS" panose="030F0702030302020204" pitchFamily="66" charset="0"/>
              </a:rPr>
              <a:t>vamos todos que mañana</a:t>
            </a:r>
          </a:p>
          <a:p>
            <a:pPr marL="0" indent="0">
              <a:buNone/>
            </a:pPr>
            <a:r>
              <a:rPr lang="es-MX" sz="2100" dirty="0">
                <a:latin typeface="Comic Sans MS" panose="030F0702030302020204" pitchFamily="66" charset="0"/>
              </a:rPr>
              <a:t>vamos a escribir y a jugar</a:t>
            </a:r>
          </a:p>
          <a:p>
            <a:pPr marL="0" indent="0">
              <a:buNone/>
            </a:pPr>
            <a:r>
              <a:rPr lang="es-MX" sz="2100" dirty="0">
                <a:latin typeface="Comic Sans MS" panose="030F0702030302020204" pitchFamily="66" charset="0"/>
              </a:rPr>
              <a:t>vamos a escribir y a jugar.</a:t>
            </a:r>
          </a:p>
          <a:p>
            <a:endParaRPr lang="es-MX" dirty="0"/>
          </a:p>
        </p:txBody>
      </p:sp>
      <p:pic>
        <p:nvPicPr>
          <p:cNvPr id="5" name="Imagen 4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17319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547664" y="836712"/>
            <a:ext cx="3312368" cy="3744416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sz="3400" b="1" dirty="0" err="1">
                <a:solidFill>
                  <a:schemeClr val="accent2"/>
                </a:solidFill>
                <a:latin typeface="Juice ITC" panose="04040403040A02020202" pitchFamily="82" charset="0"/>
              </a:rPr>
              <a:t>Gä</a:t>
            </a:r>
            <a:r>
              <a:rPr lang="es-MX" sz="3400" b="1" dirty="0">
                <a:solidFill>
                  <a:schemeClr val="accent2"/>
                </a:solidFill>
                <a:latin typeface="Juice ITC" panose="04040403040A02020202" pitchFamily="82" charset="0"/>
              </a:rPr>
              <a:t> </a:t>
            </a:r>
            <a:r>
              <a:rPr lang="es-MX" sz="3400" b="1" dirty="0" err="1">
                <a:solidFill>
                  <a:schemeClr val="accent2"/>
                </a:solidFill>
                <a:latin typeface="Juice ITC" panose="04040403040A02020202" pitchFamily="82" charset="0"/>
              </a:rPr>
              <a:t>m´a</a:t>
            </a:r>
            <a:endParaRPr lang="es-MX" sz="3400" b="1" dirty="0">
              <a:solidFill>
                <a:schemeClr val="accent2"/>
              </a:solidFill>
              <a:latin typeface="Juice ITC" panose="04040403040A02020202" pitchFamily="82" charset="0"/>
            </a:endParaRP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2500" dirty="0" err="1">
                <a:latin typeface="Comic Sans MS" panose="030F0702030302020204" pitchFamily="66" charset="0"/>
              </a:rPr>
              <a:t>R´e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ma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yoho</a:t>
            </a:r>
            <a:r>
              <a:rPr lang="es-MX" sz="2500" dirty="0">
                <a:latin typeface="Comic Sans MS" panose="030F0702030302020204" pitchFamily="66" charset="0"/>
              </a:rPr>
              <a:t>, re </a:t>
            </a:r>
            <a:r>
              <a:rPr lang="es-MX" sz="2500" dirty="0" err="1">
                <a:latin typeface="Comic Sans MS" panose="030F0702030302020204" pitchFamily="66" charset="0"/>
              </a:rPr>
              <a:t>ma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yoho</a:t>
            </a:r>
            <a:endParaRPr lang="es-MX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ya </a:t>
            </a:r>
            <a:r>
              <a:rPr lang="es-MX" sz="2500" dirty="0" err="1">
                <a:latin typeface="Comic Sans MS" panose="030F0702030302020204" pitchFamily="66" charset="0"/>
              </a:rPr>
              <a:t>ga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m´a</a:t>
            </a:r>
            <a:r>
              <a:rPr lang="es-MX" sz="2500" dirty="0">
                <a:latin typeface="Comic Sans MS" panose="030F0702030302020204" pitchFamily="66" charset="0"/>
              </a:rPr>
              <a:t>, ya </a:t>
            </a:r>
            <a:r>
              <a:rPr lang="es-MX" sz="2500" dirty="0" err="1">
                <a:latin typeface="Comic Sans MS" panose="030F0702030302020204" pitchFamily="66" charset="0"/>
              </a:rPr>
              <a:t>ga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m´a</a:t>
            </a:r>
            <a:endParaRPr lang="es-MX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500" dirty="0" err="1">
                <a:latin typeface="Comic Sans MS" panose="030F0702030302020204" pitchFamily="66" charset="0"/>
              </a:rPr>
              <a:t>jaa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ma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zi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nguü</a:t>
            </a:r>
            <a:r>
              <a:rPr lang="es-MX" sz="2500" dirty="0">
                <a:latin typeface="Comic Sans MS" panose="030F0702030302020204" pitchFamily="66" charset="0"/>
              </a:rPr>
              <a:t>, </a:t>
            </a:r>
            <a:r>
              <a:rPr lang="es-MX" sz="2500" dirty="0" err="1">
                <a:latin typeface="Comic Sans MS" panose="030F0702030302020204" pitchFamily="66" charset="0"/>
              </a:rPr>
              <a:t>jaa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ma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zi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nguü</a:t>
            </a:r>
            <a:r>
              <a:rPr lang="es-MX" sz="2500" dirty="0">
                <a:latin typeface="Comic Sans MS" panose="030F0702030302020204" pitchFamily="66" charset="0"/>
              </a:rPr>
              <a:t>,</a:t>
            </a:r>
          </a:p>
          <a:p>
            <a:pPr marL="0" indent="0">
              <a:buNone/>
            </a:pPr>
            <a:r>
              <a:rPr lang="es-MX" sz="2500" dirty="0" err="1">
                <a:latin typeface="Comic Sans MS" panose="030F0702030302020204" pitchFamily="66" charset="0"/>
              </a:rPr>
              <a:t>ko</a:t>
            </a:r>
            <a:r>
              <a:rPr lang="es-MX" sz="2500" dirty="0">
                <a:latin typeface="Comic Sans MS" panose="030F0702030302020204" pitchFamily="66" charset="0"/>
              </a:rPr>
              <a:t> nana, </a:t>
            </a:r>
            <a:r>
              <a:rPr lang="es-MX" sz="2500" dirty="0" err="1">
                <a:latin typeface="Comic Sans MS" panose="030F0702030302020204" pitchFamily="66" charset="0"/>
              </a:rPr>
              <a:t>ne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ma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ta</a:t>
            </a:r>
            <a:r>
              <a:rPr lang="es-MX" sz="2500" dirty="0">
                <a:latin typeface="Comic Sans MS" panose="030F0702030302020204" pitchFamily="66" charset="0"/>
              </a:rPr>
              <a:t>.</a:t>
            </a:r>
          </a:p>
          <a:p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4008" y="3068369"/>
            <a:ext cx="3318520" cy="3483908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sz="3400" b="1" dirty="0">
                <a:solidFill>
                  <a:srgbClr val="0070C0"/>
                </a:solidFill>
                <a:latin typeface="Juice ITC" panose="04040403040A02020202" pitchFamily="82" charset="0"/>
              </a:rPr>
              <a:t>Despedida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Son las doce, son las doce</a:t>
            </a:r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ya me voy, ya me voy</a:t>
            </a:r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para mi casita, para mi casita</a:t>
            </a:r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Con mamá y </a:t>
            </a:r>
            <a:r>
              <a:rPr lang="es-MX" sz="2500" dirty="0" err="1">
                <a:latin typeface="Comic Sans MS" panose="030F0702030302020204" pitchFamily="66" charset="0"/>
              </a:rPr>
              <a:t>papà</a:t>
            </a:r>
            <a:r>
              <a:rPr lang="es-MX" sz="2500" dirty="0">
                <a:latin typeface="Comic Sans MS" panose="030F0702030302020204" pitchFamily="66" charset="0"/>
              </a:rPr>
              <a:t>.</a:t>
            </a:r>
          </a:p>
          <a:p>
            <a:endParaRPr lang="es-MX" dirty="0"/>
          </a:p>
        </p:txBody>
      </p:sp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magen 6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80741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247770" y="548135"/>
            <a:ext cx="3672408" cy="3816424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sz="3400" b="1" dirty="0" err="1">
                <a:solidFill>
                  <a:schemeClr val="accent2"/>
                </a:solidFill>
                <a:latin typeface="Juice ITC" panose="04040403040A02020202" pitchFamily="82" charset="0"/>
              </a:rPr>
              <a:t>Hatsi</a:t>
            </a:r>
            <a:endParaRPr lang="es-MX" sz="3400" b="1" dirty="0">
              <a:solidFill>
                <a:schemeClr val="accent2"/>
              </a:solidFill>
              <a:latin typeface="Juice ITC" panose="04040403040A02020202" pitchFamily="82" charset="0"/>
            </a:endParaRP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2500" dirty="0" err="1">
                <a:latin typeface="Comic Sans MS" panose="030F0702030302020204" pitchFamily="66" charset="0"/>
              </a:rPr>
              <a:t>Age</a:t>
            </a:r>
            <a:r>
              <a:rPr lang="es-MX" sz="2500" dirty="0">
                <a:latin typeface="Comic Sans MS" panose="030F0702030302020204" pitchFamily="66" charset="0"/>
              </a:rPr>
              <a:t> si </a:t>
            </a:r>
            <a:r>
              <a:rPr lang="es-MX" sz="2500" dirty="0" err="1">
                <a:latin typeface="Comic Sans MS" panose="030F0702030302020204" pitchFamily="66" charset="0"/>
              </a:rPr>
              <a:t>batsi</a:t>
            </a:r>
            <a:endParaRPr lang="es-MX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500" dirty="0" err="1">
                <a:latin typeface="Comic Sans MS" panose="030F0702030302020204" pitchFamily="66" charset="0"/>
              </a:rPr>
              <a:t>beax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nki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mbui</a:t>
            </a:r>
            <a:endParaRPr lang="es-MX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500" dirty="0" err="1">
                <a:latin typeface="Comic Sans MS" panose="030F0702030302020204" pitchFamily="66" charset="0"/>
              </a:rPr>
              <a:t>nuga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din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joy´a</a:t>
            </a:r>
            <a:endParaRPr lang="es-MX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da </a:t>
            </a:r>
            <a:r>
              <a:rPr lang="es-MX" sz="2500" dirty="0" err="1">
                <a:latin typeface="Comic Sans MS" panose="030F0702030302020204" pitchFamily="66" charset="0"/>
              </a:rPr>
              <a:t>ehe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ga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nüi</a:t>
            </a:r>
            <a:endParaRPr lang="es-MX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500" dirty="0" err="1">
                <a:latin typeface="Comic Sans MS" panose="030F0702030302020204" pitchFamily="66" charset="0"/>
              </a:rPr>
              <a:t>xki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hatsi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gä</a:t>
            </a:r>
            <a:r>
              <a:rPr lang="es-MX" sz="2500" dirty="0">
                <a:latin typeface="Comic Sans MS" panose="030F0702030302020204" pitchFamily="66" charset="0"/>
              </a:rPr>
              <a:t> </a:t>
            </a:r>
            <a:r>
              <a:rPr lang="es-MX" sz="2500" dirty="0" err="1">
                <a:latin typeface="Comic Sans MS" panose="030F0702030302020204" pitchFamily="66" charset="0"/>
              </a:rPr>
              <a:t>xiaï</a:t>
            </a:r>
            <a:endParaRPr lang="es-MX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xki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hatsi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gä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thät´ai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endParaRPr lang="es-MX" sz="2500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283968" y="2362081"/>
            <a:ext cx="3668216" cy="4006045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sz="3400" b="1" dirty="0">
                <a:solidFill>
                  <a:srgbClr val="0070C0"/>
                </a:solidFill>
                <a:latin typeface="Juice ITC" panose="04040403040A02020202" pitchFamily="82" charset="0"/>
              </a:rPr>
              <a:t>Buenos </a:t>
            </a:r>
            <a:r>
              <a:rPr lang="es-MX" sz="3400" b="1" dirty="0" err="1">
                <a:solidFill>
                  <a:srgbClr val="0070C0"/>
                </a:solidFill>
                <a:latin typeface="Juice ITC" panose="04040403040A02020202" pitchFamily="82" charset="0"/>
              </a:rPr>
              <a:t>dias</a:t>
            </a:r>
            <a:r>
              <a:rPr lang="es-MX" sz="3400" b="1" dirty="0">
                <a:solidFill>
                  <a:srgbClr val="0070C0"/>
                </a:solidFill>
                <a:latin typeface="Juice ITC" panose="04040403040A02020202" pitchFamily="82" charset="0"/>
              </a:rPr>
              <a:t>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Hola amiguito</a:t>
            </a:r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como has estado</a:t>
            </a:r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yo muy contento</a:t>
            </a:r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te vengo a ver</a:t>
            </a:r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muy buenos días saludaré</a:t>
            </a:r>
          </a:p>
          <a:p>
            <a:pPr marL="0" indent="0">
              <a:buNone/>
            </a:pPr>
            <a:r>
              <a:rPr lang="es-MX" sz="2500" dirty="0">
                <a:latin typeface="Comic Sans MS" panose="030F0702030302020204" pitchFamily="66" charset="0"/>
              </a:rPr>
              <a:t>muy buenos días responderé.</a:t>
            </a:r>
          </a:p>
          <a:p>
            <a:endParaRPr lang="es-MX" dirty="0"/>
          </a:p>
        </p:txBody>
      </p:sp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magen 6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71505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331640" y="692696"/>
            <a:ext cx="3534544" cy="3816424"/>
          </a:xfrm>
          <a:prstGeom prst="verticalScroll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MX" sz="3100" b="1" dirty="0" err="1">
                <a:solidFill>
                  <a:schemeClr val="accent2"/>
                </a:solidFill>
                <a:latin typeface="Juice ITC" panose="04040403040A02020202" pitchFamily="82" charset="0"/>
              </a:rPr>
              <a:t>Hatsi</a:t>
            </a:r>
            <a:endParaRPr lang="es-MX" sz="3100" b="1" dirty="0">
              <a:solidFill>
                <a:schemeClr val="accent2"/>
              </a:solidFill>
              <a:latin typeface="Juice ITC" panose="04040403040A02020202" pitchFamily="82" charset="0"/>
            </a:endParaRP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2300" dirty="0" err="1">
                <a:latin typeface="Comic Sans MS" panose="030F0702030302020204" pitchFamily="66" charset="0"/>
              </a:rPr>
              <a:t>Age</a:t>
            </a:r>
            <a:r>
              <a:rPr lang="es-MX" sz="2300" dirty="0">
                <a:latin typeface="Comic Sans MS" panose="030F0702030302020204" pitchFamily="66" charset="0"/>
              </a:rPr>
              <a:t> si </a:t>
            </a:r>
            <a:r>
              <a:rPr lang="es-MX" sz="2300" dirty="0" err="1">
                <a:latin typeface="Comic Sans MS" panose="030F0702030302020204" pitchFamily="66" charset="0"/>
              </a:rPr>
              <a:t>batsi</a:t>
            </a:r>
            <a:endParaRPr lang="es-MX" sz="23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300" dirty="0" err="1">
                <a:latin typeface="Comic Sans MS" panose="030F0702030302020204" pitchFamily="66" charset="0"/>
              </a:rPr>
              <a:t>beax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nki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mbui</a:t>
            </a:r>
            <a:endParaRPr lang="es-MX" sz="23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300" dirty="0" err="1">
                <a:latin typeface="Comic Sans MS" panose="030F0702030302020204" pitchFamily="66" charset="0"/>
              </a:rPr>
              <a:t>nuga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din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joy´a</a:t>
            </a:r>
            <a:endParaRPr lang="es-MX" sz="23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300" dirty="0">
                <a:latin typeface="Comic Sans MS" panose="030F0702030302020204" pitchFamily="66" charset="0"/>
              </a:rPr>
              <a:t>da </a:t>
            </a:r>
            <a:r>
              <a:rPr lang="es-MX" sz="2300" dirty="0" err="1">
                <a:latin typeface="Comic Sans MS" panose="030F0702030302020204" pitchFamily="66" charset="0"/>
              </a:rPr>
              <a:t>ehe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ga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nüi</a:t>
            </a:r>
            <a:endParaRPr lang="es-MX" sz="23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300" dirty="0" err="1">
                <a:latin typeface="Comic Sans MS" panose="030F0702030302020204" pitchFamily="66" charset="0"/>
              </a:rPr>
              <a:t>xki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hatsi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gä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xiaï</a:t>
            </a:r>
            <a:endParaRPr lang="es-MX" sz="23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MX" sz="2300" dirty="0" err="1">
                <a:latin typeface="Comic Sans MS" panose="030F0702030302020204" pitchFamily="66" charset="0"/>
              </a:rPr>
              <a:t>xki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hatsi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gä</a:t>
            </a:r>
            <a:r>
              <a:rPr lang="es-MX" sz="2300" dirty="0">
                <a:latin typeface="Comic Sans MS" panose="030F0702030302020204" pitchFamily="66" charset="0"/>
              </a:rPr>
              <a:t> </a:t>
            </a:r>
            <a:r>
              <a:rPr lang="es-MX" sz="2300" dirty="0" err="1">
                <a:latin typeface="Comic Sans MS" panose="030F0702030302020204" pitchFamily="66" charset="0"/>
              </a:rPr>
              <a:t>thät´ai</a:t>
            </a:r>
            <a:r>
              <a:rPr lang="es-MX" sz="2300" dirty="0">
                <a:latin typeface="Comic Sans MS" panose="030F0702030302020204" pitchFamily="66" charset="0"/>
              </a:rPr>
              <a:t>.</a:t>
            </a:r>
          </a:p>
          <a:p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211960" y="2492896"/>
            <a:ext cx="3970784" cy="4245219"/>
          </a:xfrm>
          <a:prstGeom prst="verticalScroll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MX" sz="3100" b="1" dirty="0">
                <a:solidFill>
                  <a:srgbClr val="0070C0"/>
                </a:solidFill>
                <a:latin typeface="Juice ITC" panose="04040403040A02020202" pitchFamily="82" charset="0"/>
              </a:rPr>
              <a:t>Buenos días.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2300" dirty="0">
                <a:latin typeface="Comic Sans MS" panose="030F0702030302020204" pitchFamily="66" charset="0"/>
              </a:rPr>
              <a:t>Hola amiguito</a:t>
            </a:r>
          </a:p>
          <a:p>
            <a:pPr marL="0" indent="0">
              <a:buNone/>
            </a:pPr>
            <a:r>
              <a:rPr lang="es-MX" sz="2300" dirty="0">
                <a:latin typeface="Comic Sans MS" panose="030F0702030302020204" pitchFamily="66" charset="0"/>
              </a:rPr>
              <a:t>como has estado</a:t>
            </a:r>
          </a:p>
          <a:p>
            <a:pPr marL="0" indent="0">
              <a:buNone/>
            </a:pPr>
            <a:r>
              <a:rPr lang="es-MX" sz="2300" dirty="0">
                <a:latin typeface="Comic Sans MS" panose="030F0702030302020204" pitchFamily="66" charset="0"/>
              </a:rPr>
              <a:t>yo muy contento</a:t>
            </a:r>
          </a:p>
          <a:p>
            <a:pPr marL="0" indent="0">
              <a:buNone/>
            </a:pPr>
            <a:r>
              <a:rPr lang="es-MX" sz="2300" dirty="0">
                <a:latin typeface="Comic Sans MS" panose="030F0702030302020204" pitchFamily="66" charset="0"/>
              </a:rPr>
              <a:t>te vengo a ver</a:t>
            </a:r>
          </a:p>
          <a:p>
            <a:pPr marL="0" indent="0">
              <a:buNone/>
            </a:pPr>
            <a:r>
              <a:rPr lang="es-MX" sz="2300" dirty="0">
                <a:latin typeface="Comic Sans MS" panose="030F0702030302020204" pitchFamily="66" charset="0"/>
              </a:rPr>
              <a:t>muy buenos días saludaré</a:t>
            </a:r>
          </a:p>
          <a:p>
            <a:pPr marL="0" indent="0">
              <a:buNone/>
            </a:pPr>
            <a:r>
              <a:rPr lang="es-MX" sz="2300" dirty="0">
                <a:latin typeface="Comic Sans MS" panose="030F0702030302020204" pitchFamily="66" charset="0"/>
              </a:rPr>
              <a:t>muy buenos días responderé.</a:t>
            </a:r>
          </a:p>
          <a:p>
            <a:endParaRPr lang="es-MX" dirty="0"/>
          </a:p>
        </p:txBody>
      </p:sp>
      <p:pic>
        <p:nvPicPr>
          <p:cNvPr id="6" name="Imagen 5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4946228" y="1258702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magen 6" descr="http://www.vettorialigratis.it/wp-content/themes/vettorialigratis2/functions/thumb.php?src=wp-content/uploads/2010/11/pentagramma-musicale-musical-staff.jpg&amp;w=330&amp;h=250&amp;zc=1&amp;q=90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979"/>
          <a:stretch/>
        </p:blipFill>
        <p:spPr bwMode="auto">
          <a:xfrm>
            <a:off x="1547664" y="5422009"/>
            <a:ext cx="2589212" cy="10479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05417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Violeta rojo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636</TotalTime>
  <Words>488</Words>
  <Application>Microsoft Office PowerPoint</Application>
  <PresentationFormat>Presentación en pantalla (4:3)</PresentationFormat>
  <Paragraphs>203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Calibri</vt:lpstr>
      <vt:lpstr>Comic Sans MS</vt:lpstr>
      <vt:lpstr>Constantia</vt:lpstr>
      <vt:lpstr>Juice ITC</vt:lpstr>
      <vt:lpstr>Monotype Corsiva</vt:lpstr>
      <vt:lpstr>Times New Roman</vt:lpstr>
      <vt:lpstr>Wingdings 2</vt:lpstr>
      <vt:lpstr>Flujo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Wendy</dc:creator>
  <cp:lastModifiedBy>COMPAQ</cp:lastModifiedBy>
  <cp:revision>93</cp:revision>
  <dcterms:created xsi:type="dcterms:W3CDTF">2009-12-07T11:07:48Z</dcterms:created>
  <dcterms:modified xsi:type="dcterms:W3CDTF">2014-01-21T03:43:23Z</dcterms:modified>
</cp:coreProperties>
</file>